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Lst>
  <p:notesMasterIdLst>
    <p:notesMasterId r:id="rId54"/>
  </p:notesMasterIdLst>
  <p:sldIdLst>
    <p:sldId id="258" r:id="rId4"/>
    <p:sldId id="264" r:id="rId5"/>
    <p:sldId id="265" r:id="rId6"/>
    <p:sldId id="266" r:id="rId7"/>
    <p:sldId id="267" r:id="rId8"/>
    <p:sldId id="268" r:id="rId9"/>
    <p:sldId id="269" r:id="rId10"/>
    <p:sldId id="286" r:id="rId11"/>
    <p:sldId id="257" r:id="rId12"/>
    <p:sldId id="285" r:id="rId13"/>
    <p:sldId id="281" r:id="rId14"/>
    <p:sldId id="282" r:id="rId15"/>
    <p:sldId id="283" r:id="rId16"/>
    <p:sldId id="284" r:id="rId17"/>
    <p:sldId id="287" r:id="rId18"/>
    <p:sldId id="288" r:id="rId19"/>
    <p:sldId id="289" r:id="rId20"/>
    <p:sldId id="307" r:id="rId21"/>
    <p:sldId id="308" r:id="rId22"/>
    <p:sldId id="306" r:id="rId23"/>
    <p:sldId id="290" r:id="rId24"/>
    <p:sldId id="311" r:id="rId25"/>
    <p:sldId id="310" r:id="rId26"/>
    <p:sldId id="312" r:id="rId27"/>
    <p:sldId id="313" r:id="rId28"/>
    <p:sldId id="291" r:id="rId29"/>
    <p:sldId id="309" r:id="rId30"/>
    <p:sldId id="296" r:id="rId31"/>
    <p:sldId id="295" r:id="rId32"/>
    <p:sldId id="297" r:id="rId33"/>
    <p:sldId id="256" r:id="rId34"/>
    <p:sldId id="271" r:id="rId35"/>
    <p:sldId id="272" r:id="rId36"/>
    <p:sldId id="273" r:id="rId37"/>
    <p:sldId id="280" r:id="rId38"/>
    <p:sldId id="292" r:id="rId39"/>
    <p:sldId id="275" r:id="rId40"/>
    <p:sldId id="293" r:id="rId41"/>
    <p:sldId id="305" r:id="rId42"/>
    <p:sldId id="276" r:id="rId43"/>
    <p:sldId id="270" r:id="rId44"/>
    <p:sldId id="294" r:id="rId45"/>
    <p:sldId id="274" r:id="rId46"/>
    <p:sldId id="277" r:id="rId47"/>
    <p:sldId id="278" r:id="rId48"/>
    <p:sldId id="279" r:id="rId49"/>
    <p:sldId id="299" r:id="rId50"/>
    <p:sldId id="300" r:id="rId51"/>
    <p:sldId id="298" r:id="rId52"/>
    <p:sldId id="3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42909F-202E-FA43-ABFB-71027200144C}" v="13" dt="2021-10-25T20:54:55.467"/>
    <p1510:client id="{ADDF9BB5-EF0C-4E6D-B425-334A82435A6A}" v="27" dt="2019-10-02T19:20:12.1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53" autoAdjust="0"/>
  </p:normalViewPr>
  <p:slideViewPr>
    <p:cSldViewPr>
      <p:cViewPr varScale="1">
        <p:scale>
          <a:sx n="75" d="100"/>
          <a:sy n="75" d="100"/>
        </p:scale>
        <p:origin x="90" y="294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ADDF9BB5-EF0C-4E6D-B425-334A82435A6A}"/>
    <pc:docChg chg="custSel addSld delSld modSld sldOrd">
      <pc:chgData name="Johnson, Chad" userId="29e26967-ee32-4210-a1e6-19e5305e9c5f" providerId="ADAL" clId="{ADDF9BB5-EF0C-4E6D-B425-334A82435A6A}" dt="2019-10-02T19:20:12.107" v="2112" actId="1076"/>
      <pc:docMkLst>
        <pc:docMk/>
      </pc:docMkLst>
      <pc:sldChg chg="ord">
        <pc:chgData name="Johnson, Chad" userId="29e26967-ee32-4210-a1e6-19e5305e9c5f" providerId="ADAL" clId="{ADDF9BB5-EF0C-4E6D-B425-334A82435A6A}" dt="2019-10-02T17:36:35.393" v="1047"/>
        <pc:sldMkLst>
          <pc:docMk/>
          <pc:sldMk cId="1462465188" sldId="283"/>
        </pc:sldMkLst>
      </pc:sldChg>
      <pc:sldChg chg="del">
        <pc:chgData name="Johnson, Chad" userId="29e26967-ee32-4210-a1e6-19e5305e9c5f" providerId="ADAL" clId="{ADDF9BB5-EF0C-4E6D-B425-334A82435A6A}" dt="2019-10-02T17:18:56.370" v="0" actId="2696"/>
        <pc:sldMkLst>
          <pc:docMk/>
          <pc:sldMk cId="1914668614" sldId="303"/>
        </pc:sldMkLst>
      </pc:sldChg>
      <pc:sldChg chg="addSp modSp add">
        <pc:chgData name="Johnson, Chad" userId="29e26967-ee32-4210-a1e6-19e5305e9c5f" providerId="ADAL" clId="{ADDF9BB5-EF0C-4E6D-B425-334A82435A6A}" dt="2019-10-02T17:21:18.436" v="60" actId="1076"/>
        <pc:sldMkLst>
          <pc:docMk/>
          <pc:sldMk cId="2256600848" sldId="306"/>
        </pc:sldMkLst>
        <pc:spChg chg="mod">
          <ac:chgData name="Johnson, Chad" userId="29e26967-ee32-4210-a1e6-19e5305e9c5f" providerId="ADAL" clId="{ADDF9BB5-EF0C-4E6D-B425-334A82435A6A}" dt="2019-10-02T17:20:49.327" v="29" actId="20577"/>
          <ac:spMkLst>
            <pc:docMk/>
            <pc:sldMk cId="2256600848" sldId="306"/>
            <ac:spMk id="2" creationId="{8488CE9F-E833-488C-AD38-19EE9FF7DCC7}"/>
          </ac:spMkLst>
        </pc:spChg>
        <pc:spChg chg="mod">
          <ac:chgData name="Johnson, Chad" userId="29e26967-ee32-4210-a1e6-19e5305e9c5f" providerId="ADAL" clId="{ADDF9BB5-EF0C-4E6D-B425-334A82435A6A}" dt="2019-10-02T17:21:10.226" v="57" actId="14100"/>
          <ac:spMkLst>
            <pc:docMk/>
            <pc:sldMk cId="2256600848" sldId="306"/>
            <ac:spMk id="3" creationId="{FA86034B-F740-4DF1-8930-C89012E6B84D}"/>
          </ac:spMkLst>
        </pc:spChg>
        <pc:picChg chg="add mod">
          <ac:chgData name="Johnson, Chad" userId="29e26967-ee32-4210-a1e6-19e5305e9c5f" providerId="ADAL" clId="{ADDF9BB5-EF0C-4E6D-B425-334A82435A6A}" dt="2019-10-02T17:21:18.436" v="60" actId="1076"/>
          <ac:picMkLst>
            <pc:docMk/>
            <pc:sldMk cId="2256600848" sldId="306"/>
            <ac:picMk id="1026" creationId="{13F548BE-03D7-4135-8881-1C625CE0E202}"/>
          </ac:picMkLst>
        </pc:picChg>
      </pc:sldChg>
      <pc:sldChg chg="modSp add">
        <pc:chgData name="Johnson, Chad" userId="29e26967-ee32-4210-a1e6-19e5305e9c5f" providerId="ADAL" clId="{ADDF9BB5-EF0C-4E6D-B425-334A82435A6A}" dt="2019-10-02T17:33:30.615" v="947" actId="313"/>
        <pc:sldMkLst>
          <pc:docMk/>
          <pc:sldMk cId="1955788226" sldId="307"/>
        </pc:sldMkLst>
        <pc:spChg chg="mod">
          <ac:chgData name="Johnson, Chad" userId="29e26967-ee32-4210-a1e6-19e5305e9c5f" providerId="ADAL" clId="{ADDF9BB5-EF0C-4E6D-B425-334A82435A6A}" dt="2019-10-02T17:22:26.657" v="71" actId="20577"/>
          <ac:spMkLst>
            <pc:docMk/>
            <pc:sldMk cId="1955788226" sldId="307"/>
            <ac:spMk id="2" creationId="{C57CE6AF-D5A8-4465-89D4-930D04EEA4B0}"/>
          </ac:spMkLst>
        </pc:spChg>
        <pc:spChg chg="mod">
          <ac:chgData name="Johnson, Chad" userId="29e26967-ee32-4210-a1e6-19e5305e9c5f" providerId="ADAL" clId="{ADDF9BB5-EF0C-4E6D-B425-334A82435A6A}" dt="2019-10-02T17:33:30.615" v="947" actId="313"/>
          <ac:spMkLst>
            <pc:docMk/>
            <pc:sldMk cId="1955788226" sldId="307"/>
            <ac:spMk id="3" creationId="{97F640FE-0DB8-4146-A244-0FF5DFEA4006}"/>
          </ac:spMkLst>
        </pc:spChg>
      </pc:sldChg>
      <pc:sldChg chg="modSp add">
        <pc:chgData name="Johnson, Chad" userId="29e26967-ee32-4210-a1e6-19e5305e9c5f" providerId="ADAL" clId="{ADDF9BB5-EF0C-4E6D-B425-334A82435A6A}" dt="2019-10-02T17:32:46.559" v="846" actId="20577"/>
        <pc:sldMkLst>
          <pc:docMk/>
          <pc:sldMk cId="1222731512" sldId="308"/>
        </pc:sldMkLst>
        <pc:spChg chg="mod">
          <ac:chgData name="Johnson, Chad" userId="29e26967-ee32-4210-a1e6-19e5305e9c5f" providerId="ADAL" clId="{ADDF9BB5-EF0C-4E6D-B425-334A82435A6A}" dt="2019-10-02T17:32:46.559" v="846" actId="20577"/>
          <ac:spMkLst>
            <pc:docMk/>
            <pc:sldMk cId="1222731512" sldId="308"/>
            <ac:spMk id="3" creationId="{97F640FE-0DB8-4146-A244-0FF5DFEA4006}"/>
          </ac:spMkLst>
        </pc:spChg>
      </pc:sldChg>
      <pc:sldChg chg="modSp add ord">
        <pc:chgData name="Johnson, Chad" userId="29e26967-ee32-4210-a1e6-19e5305e9c5f" providerId="ADAL" clId="{ADDF9BB5-EF0C-4E6D-B425-334A82435A6A}" dt="2019-10-02T17:42:05.349" v="1646" actId="6549"/>
        <pc:sldMkLst>
          <pc:docMk/>
          <pc:sldMk cId="3396928722" sldId="309"/>
        </pc:sldMkLst>
        <pc:spChg chg="mod">
          <ac:chgData name="Johnson, Chad" userId="29e26967-ee32-4210-a1e6-19e5305e9c5f" providerId="ADAL" clId="{ADDF9BB5-EF0C-4E6D-B425-334A82435A6A}" dt="2019-10-02T17:36:11.948" v="966" actId="20577"/>
          <ac:spMkLst>
            <pc:docMk/>
            <pc:sldMk cId="3396928722" sldId="309"/>
            <ac:spMk id="2" creationId="{06B57938-EEDD-4BF6-97C5-A9B0B40F3643}"/>
          </ac:spMkLst>
        </pc:spChg>
        <pc:spChg chg="mod">
          <ac:chgData name="Johnson, Chad" userId="29e26967-ee32-4210-a1e6-19e5305e9c5f" providerId="ADAL" clId="{ADDF9BB5-EF0C-4E6D-B425-334A82435A6A}" dt="2019-10-02T17:42:05.349" v="1646" actId="6549"/>
          <ac:spMkLst>
            <pc:docMk/>
            <pc:sldMk cId="3396928722" sldId="309"/>
            <ac:spMk id="3" creationId="{A4B58919-1754-436A-BF95-A64BEBB308DE}"/>
          </ac:spMkLst>
        </pc:spChg>
      </pc:sldChg>
      <pc:sldChg chg="addSp delSp modSp add">
        <pc:chgData name="Johnson, Chad" userId="29e26967-ee32-4210-a1e6-19e5305e9c5f" providerId="ADAL" clId="{ADDF9BB5-EF0C-4E6D-B425-334A82435A6A}" dt="2019-10-02T19:12:12.335" v="1651" actId="1076"/>
        <pc:sldMkLst>
          <pc:docMk/>
          <pc:sldMk cId="671620400" sldId="310"/>
        </pc:sldMkLst>
        <pc:spChg chg="del">
          <ac:chgData name="Johnson, Chad" userId="29e26967-ee32-4210-a1e6-19e5305e9c5f" providerId="ADAL" clId="{ADDF9BB5-EF0C-4E6D-B425-334A82435A6A}" dt="2019-10-02T19:11:59.490" v="1648"/>
          <ac:spMkLst>
            <pc:docMk/>
            <pc:sldMk cId="671620400" sldId="310"/>
            <ac:spMk id="3" creationId="{9DEB3FD2-2E6B-4EDE-98BC-0CA28B33569A}"/>
          </ac:spMkLst>
        </pc:spChg>
        <pc:picChg chg="add mod">
          <ac:chgData name="Johnson, Chad" userId="29e26967-ee32-4210-a1e6-19e5305e9c5f" providerId="ADAL" clId="{ADDF9BB5-EF0C-4E6D-B425-334A82435A6A}" dt="2019-10-02T19:12:12.335" v="1651" actId="1076"/>
          <ac:picMkLst>
            <pc:docMk/>
            <pc:sldMk cId="671620400" sldId="310"/>
            <ac:picMk id="2050" creationId="{EFCEFE9C-49F9-4036-BED9-43AFAA826CC0}"/>
          </ac:picMkLst>
        </pc:picChg>
      </pc:sldChg>
      <pc:sldChg chg="modSp add">
        <pc:chgData name="Johnson, Chad" userId="29e26967-ee32-4210-a1e6-19e5305e9c5f" providerId="ADAL" clId="{ADDF9BB5-EF0C-4E6D-B425-334A82435A6A}" dt="2019-10-02T19:13:39.549" v="1808" actId="5793"/>
        <pc:sldMkLst>
          <pc:docMk/>
          <pc:sldMk cId="349522806" sldId="311"/>
        </pc:sldMkLst>
        <pc:spChg chg="mod">
          <ac:chgData name="Johnson, Chad" userId="29e26967-ee32-4210-a1e6-19e5305e9c5f" providerId="ADAL" clId="{ADDF9BB5-EF0C-4E6D-B425-334A82435A6A}" dt="2019-10-02T19:12:24.555" v="1672" actId="20577"/>
          <ac:spMkLst>
            <pc:docMk/>
            <pc:sldMk cId="349522806" sldId="311"/>
            <ac:spMk id="2" creationId="{E4A14A42-F2E2-42B1-A15D-4BC37F27F729}"/>
          </ac:spMkLst>
        </pc:spChg>
        <pc:spChg chg="mod">
          <ac:chgData name="Johnson, Chad" userId="29e26967-ee32-4210-a1e6-19e5305e9c5f" providerId="ADAL" clId="{ADDF9BB5-EF0C-4E6D-B425-334A82435A6A}" dt="2019-10-02T19:13:39.549" v="1808" actId="5793"/>
          <ac:spMkLst>
            <pc:docMk/>
            <pc:sldMk cId="349522806" sldId="311"/>
            <ac:spMk id="3" creationId="{664C78D3-2D10-482E-B252-CBE7A7E86877}"/>
          </ac:spMkLst>
        </pc:spChg>
      </pc:sldChg>
      <pc:sldChg chg="modSp add">
        <pc:chgData name="Johnson, Chad" userId="29e26967-ee32-4210-a1e6-19e5305e9c5f" providerId="ADAL" clId="{ADDF9BB5-EF0C-4E6D-B425-334A82435A6A}" dt="2019-10-02T19:19:55.798" v="2107" actId="20577"/>
        <pc:sldMkLst>
          <pc:docMk/>
          <pc:sldMk cId="3702811365" sldId="312"/>
        </pc:sldMkLst>
        <pc:spChg chg="mod">
          <ac:chgData name="Johnson, Chad" userId="29e26967-ee32-4210-a1e6-19e5305e9c5f" providerId="ADAL" clId="{ADDF9BB5-EF0C-4E6D-B425-334A82435A6A}" dt="2019-10-02T19:13:49.963" v="1832" actId="20577"/>
          <ac:spMkLst>
            <pc:docMk/>
            <pc:sldMk cId="3702811365" sldId="312"/>
            <ac:spMk id="2" creationId="{CD3831AC-3AAE-425E-8F74-427188867185}"/>
          </ac:spMkLst>
        </pc:spChg>
        <pc:spChg chg="mod">
          <ac:chgData name="Johnson, Chad" userId="29e26967-ee32-4210-a1e6-19e5305e9c5f" providerId="ADAL" clId="{ADDF9BB5-EF0C-4E6D-B425-334A82435A6A}" dt="2019-10-02T19:19:55.798" v="2107" actId="20577"/>
          <ac:spMkLst>
            <pc:docMk/>
            <pc:sldMk cId="3702811365" sldId="312"/>
            <ac:spMk id="3" creationId="{531F0552-1338-4267-9831-303535EF8E05}"/>
          </ac:spMkLst>
        </pc:spChg>
      </pc:sldChg>
      <pc:sldChg chg="addSp delSp modSp add">
        <pc:chgData name="Johnson, Chad" userId="29e26967-ee32-4210-a1e6-19e5305e9c5f" providerId="ADAL" clId="{ADDF9BB5-EF0C-4E6D-B425-334A82435A6A}" dt="2019-10-02T19:20:12.107" v="2112" actId="1076"/>
        <pc:sldMkLst>
          <pc:docMk/>
          <pc:sldMk cId="809635075" sldId="313"/>
        </pc:sldMkLst>
        <pc:spChg chg="del">
          <ac:chgData name="Johnson, Chad" userId="29e26967-ee32-4210-a1e6-19e5305e9c5f" providerId="ADAL" clId="{ADDF9BB5-EF0C-4E6D-B425-334A82435A6A}" dt="2019-10-02T19:20:02.009" v="2109"/>
          <ac:spMkLst>
            <pc:docMk/>
            <pc:sldMk cId="809635075" sldId="313"/>
            <ac:spMk id="3" creationId="{8802EDED-7EC0-4A0B-BB1F-BC2B0D518AE9}"/>
          </ac:spMkLst>
        </pc:spChg>
        <pc:picChg chg="add mod">
          <ac:chgData name="Johnson, Chad" userId="29e26967-ee32-4210-a1e6-19e5305e9c5f" providerId="ADAL" clId="{ADDF9BB5-EF0C-4E6D-B425-334A82435A6A}" dt="2019-10-02T19:20:12.107" v="2112" actId="1076"/>
          <ac:picMkLst>
            <pc:docMk/>
            <pc:sldMk cId="809635075" sldId="313"/>
            <ac:picMk id="3074" creationId="{BA1E32D4-32A3-4DB6-877D-B72CCD6D387A}"/>
          </ac:picMkLst>
        </pc:picChg>
      </pc:sldChg>
    </pc:docChg>
  </pc:docChgLst>
  <pc:docChgLst>
    <pc:chgData name="Johnson, Chad" userId="S::cjohnson@uwsp.edu::29e26967-ee32-4210-a1e6-19e5305e9c5f" providerId="AD" clId="Web-{4A42909F-202E-FA43-ABFB-71027200144C}"/>
    <pc:docChg chg="modSld">
      <pc:chgData name="Johnson, Chad" userId="S::cjohnson@uwsp.edu::29e26967-ee32-4210-a1e6-19e5305e9c5f" providerId="AD" clId="Web-{4A42909F-202E-FA43-ABFB-71027200144C}" dt="2021-10-25T20:54:55.076" v="11" actId="20577"/>
      <pc:docMkLst>
        <pc:docMk/>
      </pc:docMkLst>
      <pc:sldChg chg="modSp">
        <pc:chgData name="Johnson, Chad" userId="S::cjohnson@uwsp.edu::29e26967-ee32-4210-a1e6-19e5305e9c5f" providerId="AD" clId="Web-{4A42909F-202E-FA43-ABFB-71027200144C}" dt="2021-10-25T20:54:55.076" v="11" actId="20577"/>
        <pc:sldMkLst>
          <pc:docMk/>
          <pc:sldMk cId="1955788226" sldId="307"/>
        </pc:sldMkLst>
        <pc:spChg chg="mod">
          <ac:chgData name="Johnson, Chad" userId="S::cjohnson@uwsp.edu::29e26967-ee32-4210-a1e6-19e5305e9c5f" providerId="AD" clId="Web-{4A42909F-202E-FA43-ABFB-71027200144C}" dt="2021-10-25T20:54:55.076" v="11" actId="20577"/>
          <ac:spMkLst>
            <pc:docMk/>
            <pc:sldMk cId="1955788226" sldId="307"/>
            <ac:spMk id="3" creationId="{97F640FE-0DB8-4146-A244-0FF5DFEA400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EB0A9-7885-4DE7-A545-BE68EDE596CD}" type="datetimeFigureOut">
              <a:rPr lang="en-US" smtClean="0"/>
              <a:t>10/25/2021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983E2-1B36-4697-9577-1A1634F47264}" type="slidenum">
              <a:rPr lang="en-US" smtClean="0"/>
              <a:t>‹#›</a:t>
            </a:fld>
            <a:endParaRPr lang="en-US"/>
          </a:p>
        </p:txBody>
      </p:sp>
    </p:spTree>
    <p:extLst>
      <p:ext uri="{BB962C8B-B14F-4D97-AF65-F5344CB8AC3E}">
        <p14:creationId xmlns:p14="http://schemas.microsoft.com/office/powerpoint/2010/main" val="1012893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9"/>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301" y="1186484"/>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7" y="2075512"/>
            <a:ext cx="8679915" cy="1748729"/>
          </a:xfrm>
        </p:spPr>
        <p:txBody>
          <a:bodyPr bIns="0" anchor="b">
            <a:normAutofit/>
          </a:bodyPr>
          <a:lstStyle>
            <a:lvl1pPr algn="ctr">
              <a:lnSpc>
                <a:spcPct val="80000"/>
              </a:lnSpc>
              <a:defRPr sz="5467" spc="-151">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9"/>
            <a:ext cx="8673427" cy="1322587"/>
          </a:xfrm>
        </p:spPr>
        <p:txBody>
          <a:bodyPr tIns="0">
            <a:normAutofit/>
          </a:bodyPr>
          <a:lstStyle>
            <a:lvl1pPr marL="0" indent="0" algn="ctr">
              <a:lnSpc>
                <a:spcPct val="100000"/>
              </a:lnSpc>
              <a:buNone/>
              <a:defRPr sz="1867" b="0">
                <a:solidFill>
                  <a:srgbClr val="FFFEFF"/>
                </a:solidFill>
              </a:defRPr>
            </a:lvl1pPr>
            <a:lvl2pPr marL="457131" indent="0" algn="ctr">
              <a:buNone/>
              <a:defRPr sz="1867"/>
            </a:lvl2pPr>
            <a:lvl3pPr marL="914264" indent="0" algn="ctr">
              <a:buNone/>
              <a:defRPr sz="1867"/>
            </a:lvl3pPr>
            <a:lvl4pPr marL="1371396" indent="0" algn="ctr">
              <a:buNone/>
              <a:defRPr sz="1600"/>
            </a:lvl4pPr>
            <a:lvl5pPr marL="1828528" indent="0" algn="ctr">
              <a:buNone/>
              <a:defRPr sz="1600"/>
            </a:lvl5pPr>
            <a:lvl6pPr marL="2285662" indent="0" algn="ctr">
              <a:buNone/>
              <a:defRPr sz="1600"/>
            </a:lvl6pPr>
            <a:lvl7pPr marL="2742790" indent="0" algn="ctr">
              <a:buNone/>
              <a:defRPr sz="1600"/>
            </a:lvl7pPr>
            <a:lvl8pPr marL="3199920" indent="0" algn="ctr">
              <a:buNone/>
              <a:defRPr sz="1600"/>
            </a:lvl8pPr>
            <a:lvl9pPr marL="365705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68573" tIns="34289" rIns="68573" bIns="34289" rtlCol="0" anchor="ctr"/>
          <a:lstStyle>
            <a:lvl1pPr>
              <a:defRPr lang="en-US"/>
            </a:lvl1pPr>
          </a:lstStyle>
          <a:p>
            <a:fld id="{48A87A34-81AB-432B-8DAE-1953F412C126}" type="datetimeFigureOut">
              <a:rPr lang="en-US" dirty="0">
                <a:solidFill>
                  <a:prstClr val="black">
                    <a:tint val="75000"/>
                  </a:prstClr>
                </a:solidFill>
              </a:rPr>
              <a:pPr/>
              <a:t>10/25/2021</a:t>
            </a:fld>
            <a:endParaRPr dirty="0">
              <a:solidFill>
                <a:prstClr val="black">
                  <a:tint val="75000"/>
                </a:prstClr>
              </a:solidFill>
            </a:endParaRP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8289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4" y="7"/>
            <a:ext cx="12584115" cy="685323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7"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5" y="2349933"/>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5" y="794721"/>
            <a:ext cx="6275035" cy="525709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5401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1" y="7"/>
            <a:ext cx="12584115" cy="685323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51"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3"/>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54" y="798453"/>
            <a:ext cx="6268623"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5" name="Footer Placeholder 4"/>
          <p:cNvSpPr>
            <a:spLocks noGrp="1"/>
          </p:cNvSpPr>
          <p:nvPr>
            <p:ph type="ftr" sz="quarter" idx="11"/>
          </p:nvPr>
        </p:nvSpPr>
        <p:spPr>
          <a:xfrm>
            <a:off x="804672" y="6227064"/>
            <a:ext cx="10588752" cy="320040"/>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78982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9"/>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4" y="1186484"/>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7" y="2075505"/>
            <a:ext cx="8679915" cy="1748729"/>
          </a:xfrm>
        </p:spPr>
        <p:txBody>
          <a:bodyPr bIns="0" anchor="b">
            <a:normAutofit/>
          </a:bodyPr>
          <a:lstStyle>
            <a:lvl1pPr algn="ctr">
              <a:lnSpc>
                <a:spcPct val="80000"/>
              </a:lnSpc>
              <a:defRPr sz="5467" spc="-151">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7"/>
            <a:ext cx="8673427" cy="1322587"/>
          </a:xfrm>
        </p:spPr>
        <p:txBody>
          <a:bodyPr tIns="0">
            <a:normAutofit/>
          </a:bodyPr>
          <a:lstStyle>
            <a:lvl1pPr marL="0" indent="0" algn="ctr">
              <a:lnSpc>
                <a:spcPct val="100000"/>
              </a:lnSpc>
              <a:buNone/>
              <a:defRPr sz="1867" b="0">
                <a:solidFill>
                  <a:srgbClr val="FFFEFF"/>
                </a:solidFill>
              </a:defRPr>
            </a:lvl1pPr>
            <a:lvl2pPr marL="457189" indent="0" algn="ctr">
              <a:buNone/>
              <a:defRPr sz="1867"/>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68580" tIns="34290" rIns="68580" bIns="34290" rtlCol="0" anchor="ctr"/>
          <a:lstStyle>
            <a:lvl1pPr>
              <a:defRPr lang="en-US"/>
            </a:lvl1pPr>
          </a:lstStyle>
          <a:p>
            <a:fld id="{48A87A34-81AB-432B-8DAE-1953F412C126}" type="datetimeFigureOut">
              <a:rPr lang="en-US" dirty="0">
                <a:solidFill>
                  <a:prstClr val="black">
                    <a:tint val="75000"/>
                  </a:prstClr>
                </a:solidFill>
              </a:rPr>
              <a:pPr/>
              <a:t>10/25/2021</a:t>
            </a:fld>
            <a:endParaRPr dirty="0">
              <a:solidFill>
                <a:prstClr val="black">
                  <a:tint val="75000"/>
                </a:prstClr>
              </a:solidFill>
            </a:endParaRP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41704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4" y="1"/>
            <a:ext cx="12584115" cy="6853239"/>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5"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498979" cy="2456443"/>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9" y="803186"/>
            <a:ext cx="6281873" cy="5248623"/>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09106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9"/>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6" y="1186484"/>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1"/>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7" y="3846851"/>
            <a:ext cx="5490223" cy="1383771"/>
          </a:xfrm>
        </p:spPr>
        <p:txBody>
          <a:bodyPr tIns="0">
            <a:normAutofit/>
          </a:bodyPr>
          <a:lstStyle>
            <a:lvl1pPr marL="0" indent="0" algn="ctr">
              <a:buNone/>
              <a:defRPr sz="1867">
                <a:solidFill>
                  <a:srgbClr val="FFFEFF"/>
                </a:solidFill>
              </a:defRPr>
            </a:lvl1pPr>
            <a:lvl2pPr marL="457189" indent="0">
              <a:buNone/>
              <a:defRPr sz="1867">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15065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4" y="1"/>
            <a:ext cx="12584115" cy="6853239"/>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5"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39670"/>
            <a:ext cx="3500828" cy="2470065"/>
          </a:xfrm>
        </p:spPr>
        <p:txBody>
          <a:bodyPr lIns="68580" tIns="68580" rIns="68580" bIns="6858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9" y="803188"/>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1"/>
            <a:ext cx="6272023" cy="2383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6" name="Footer Placeholder 5"/>
          <p:cNvSpPr>
            <a:spLocks noGrp="1"/>
          </p:cNvSpPr>
          <p:nvPr>
            <p:ph type="ftr" sz="quarter" idx="11"/>
          </p:nvPr>
        </p:nvSpPr>
        <p:spPr>
          <a:xfrm>
            <a:off x="804672" y="6227064"/>
            <a:ext cx="10588752" cy="320040"/>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38475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4" y="1"/>
            <a:ext cx="12584115" cy="6853239"/>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5"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2" y="2363917"/>
            <a:ext cx="3500828" cy="2460497"/>
          </a:xfrm>
        </p:spPr>
        <p:txBody>
          <a:bodyPr lIns="68580" tIns="68580" rIns="68580" bIns="6858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67" b="0" cap="all" baseline="0">
                <a:solidFill>
                  <a:schemeClr val="accent1"/>
                </a:solidFill>
              </a:defRPr>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5125306" y="1488986"/>
            <a:ext cx="6264351"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2" y="3665887"/>
            <a:ext cx="6264415" cy="685800"/>
          </a:xfrm>
        </p:spPr>
        <p:txBody>
          <a:bodyPr anchor="ctr">
            <a:noAutofit/>
          </a:bodyPr>
          <a:lstStyle>
            <a:lvl1pPr marL="0" indent="0" algn="l">
              <a:lnSpc>
                <a:spcPct val="100000"/>
              </a:lnSpc>
              <a:buNone/>
              <a:defRPr sz="2267" b="0" cap="all" baseline="0">
                <a:solidFill>
                  <a:schemeClr val="accent1"/>
                </a:solidFill>
              </a:defRPr>
            </a:lvl1pPr>
            <a:lvl2pPr marL="457189" indent="0">
              <a:buNone/>
              <a:defRPr sz="2000" b="1"/>
            </a:lvl2pPr>
            <a:lvl3pPr marL="914377" indent="0">
              <a:buNone/>
              <a:defRPr sz="1867"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8" name="Footer Placeholder 7"/>
          <p:cNvSpPr>
            <a:spLocks noGrp="1"/>
          </p:cNvSpPr>
          <p:nvPr>
            <p:ph type="ftr" sz="quarter" idx="11"/>
          </p:nvPr>
        </p:nvSpPr>
        <p:spPr>
          <a:xfrm>
            <a:off x="804672" y="6227064"/>
            <a:ext cx="10588752" cy="320040"/>
          </a:xfrm>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91643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4" y="1"/>
            <a:ext cx="12584115" cy="6853239"/>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5"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3" y="2349925"/>
            <a:ext cx="3501196" cy="2456443"/>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49296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3" name="Footer Placeholder 2"/>
          <p:cNvSpPr>
            <a:spLocks noGrp="1"/>
          </p:cNvSpPr>
          <p:nvPr>
            <p:ph type="ftr" sz="quarter" idx="11"/>
          </p:nvPr>
        </p:nvSpPr>
        <p:spPr>
          <a:xfrm>
            <a:off x="804672" y="6227064"/>
            <a:ext cx="10588752" cy="320040"/>
          </a:xfrm>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41058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4" y="1"/>
            <a:ext cx="12584115" cy="6853239"/>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5"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52025"/>
            <a:ext cx="3501197" cy="1223299"/>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4" y="802810"/>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2" y="3580187"/>
            <a:ext cx="3501197" cy="1221164"/>
          </a:xfrm>
        </p:spPr>
        <p:txBody>
          <a:bodyPr/>
          <a:lstStyle>
            <a:lvl1pPr marL="0" indent="0" algn="ctr">
              <a:buNone/>
              <a:defRPr sz="1600">
                <a:solidFill>
                  <a:srgbClr val="FFFEFF"/>
                </a:solidFill>
              </a:defRPr>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1266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4" y="7"/>
            <a:ext cx="12584115" cy="6853239"/>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7"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3" y="2349925"/>
            <a:ext cx="3498979" cy="2456443"/>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56" y="803193"/>
            <a:ext cx="6281873" cy="5248623"/>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5101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9"/>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7" y="1698332"/>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09" y="0"/>
            <a:ext cx="4648491" cy="6858000"/>
          </a:xfrm>
          <a:solidFill>
            <a:schemeClr val="bg1">
              <a:lumMod val="65000"/>
              <a:lumOff val="35000"/>
            </a:schemeClr>
          </a:solidFill>
          <a:ln w="9525" cap="sq">
            <a:noFill/>
            <a:miter lim="800000"/>
          </a:ln>
          <a:effectLst/>
        </p:spPr>
        <p:txBody>
          <a:bodyPr anchor="t"/>
          <a:lstStyle>
            <a:lvl1pPr marL="0" indent="0" algn="ctr">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7"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3"/>
            <a:ext cx="5776647" cy="1274199"/>
          </a:xfrm>
        </p:spPr>
        <p:txBody>
          <a:bodyPr>
            <a:normAutofit/>
          </a:bodyPr>
          <a:lstStyle>
            <a:lvl1pPr marL="0" indent="0" algn="ctr">
              <a:buNone/>
              <a:defRPr sz="1867">
                <a:solidFill>
                  <a:srgbClr val="FFFEFF"/>
                </a:solidFill>
              </a:defRPr>
            </a:lvl1pPr>
            <a:lvl2pPr marL="457189" indent="0">
              <a:buNone/>
              <a:defRPr sz="1467"/>
            </a:lvl2pPr>
            <a:lvl3pPr marL="914377" indent="0">
              <a:buNone/>
              <a:defRPr sz="1200"/>
            </a:lvl3pPr>
            <a:lvl4pPr marL="1371566" indent="0">
              <a:buNone/>
              <a:defRPr sz="1067"/>
            </a:lvl4pPr>
            <a:lvl5pPr marL="1828754" indent="0">
              <a:buNone/>
              <a:defRPr sz="1067"/>
            </a:lvl5pPr>
            <a:lvl6pPr marL="2285943" indent="0">
              <a:buNone/>
              <a:defRPr sz="1067"/>
            </a:lvl6pPr>
            <a:lvl7pPr marL="2743131" indent="0">
              <a:buNone/>
              <a:defRPr sz="1067"/>
            </a:lvl7pPr>
            <a:lvl8pPr marL="3200320" indent="0">
              <a:buNone/>
              <a:defRPr sz="1067"/>
            </a:lvl8pPr>
            <a:lvl9pPr marL="3657509" indent="0">
              <a:buNone/>
              <a:defRPr sz="1067"/>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6" name="Footer Placeholder 5"/>
          <p:cNvSpPr>
            <a:spLocks noGrp="1"/>
          </p:cNvSpPr>
          <p:nvPr>
            <p:ph type="ftr" sz="quarter" idx="11"/>
          </p:nvPr>
        </p:nvSpPr>
        <p:spPr>
          <a:xfrm>
            <a:off x="804673" y="6227064"/>
            <a:ext cx="5942203" cy="320040"/>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31437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4" y="1"/>
            <a:ext cx="12584115" cy="685323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5"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3" y="2349926"/>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4" y="794719"/>
            <a:ext cx="6275035" cy="525709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24630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1"/>
            <a:ext cx="12584115" cy="685323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9"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3"/>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6"/>
            <a:ext cx="6268623"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5" name="Footer Placeholder 4"/>
          <p:cNvSpPr>
            <a:spLocks noGrp="1"/>
          </p:cNvSpPr>
          <p:nvPr>
            <p:ph type="ftr" sz="quarter" idx="11"/>
          </p:nvPr>
        </p:nvSpPr>
        <p:spPr>
          <a:xfrm>
            <a:off x="804672" y="6227064"/>
            <a:ext cx="10588752" cy="320040"/>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93165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3" y="273354"/>
            <a:ext cx="10971684" cy="1145335"/>
          </a:xfrm>
          <a:prstGeom prst="rect">
            <a:avLst/>
          </a:prstGeom>
        </p:spPr>
        <p:txBody>
          <a:bodyPr lIns="0" tIns="0" rIns="0" bIns="0" anchor="ctr"/>
          <a:lstStyle/>
          <a:p>
            <a:pPr algn="ctr"/>
            <a:endParaRPr/>
          </a:p>
        </p:txBody>
      </p:sp>
      <p:sp>
        <p:nvSpPr>
          <p:cNvPr id="8" name="PlaceHolder 2"/>
          <p:cNvSpPr>
            <a:spLocks noGrp="1"/>
          </p:cNvSpPr>
          <p:nvPr>
            <p:ph type="body"/>
          </p:nvPr>
        </p:nvSpPr>
        <p:spPr>
          <a:xfrm>
            <a:off x="609563" y="1604842"/>
            <a:ext cx="10971684" cy="3977484"/>
          </a:xfrm>
          <a:prstGeom prst="rect">
            <a:avLst/>
          </a:prstGeom>
        </p:spPr>
        <p:txBody>
          <a:bodyPr lIns="0" tIns="0" rIns="0" bIns="0"/>
          <a:lstStyle/>
          <a:p>
            <a:endParaRPr/>
          </a:p>
        </p:txBody>
      </p:sp>
    </p:spTree>
    <p:extLst>
      <p:ext uri="{BB962C8B-B14F-4D97-AF65-F5344CB8AC3E}">
        <p14:creationId xmlns:p14="http://schemas.microsoft.com/office/powerpoint/2010/main" val="3395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9"/>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7" y="1186484"/>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7" y="2075508"/>
            <a:ext cx="8679915" cy="1748729"/>
          </a:xfrm>
        </p:spPr>
        <p:txBody>
          <a:bodyPr bIns="0" anchor="b">
            <a:normAutofit/>
          </a:bodyPr>
          <a:lstStyle>
            <a:lvl1pPr algn="ctr">
              <a:lnSpc>
                <a:spcPct val="80000"/>
              </a:lnSpc>
              <a:defRPr sz="5467" spc="-151">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9"/>
            <a:ext cx="8673427" cy="1322587"/>
          </a:xfrm>
        </p:spPr>
        <p:txBody>
          <a:bodyPr tIns="0">
            <a:normAutofit/>
          </a:bodyPr>
          <a:lstStyle>
            <a:lvl1pPr marL="0" indent="0" algn="ctr">
              <a:lnSpc>
                <a:spcPct val="100000"/>
              </a:lnSpc>
              <a:buNone/>
              <a:defRPr sz="1867" b="0">
                <a:solidFill>
                  <a:srgbClr val="FFFEFF"/>
                </a:solidFill>
              </a:defRPr>
            </a:lvl1pPr>
            <a:lvl2pPr marL="457167" indent="0" algn="ctr">
              <a:buNone/>
              <a:defRPr sz="1867"/>
            </a:lvl2pPr>
            <a:lvl3pPr marL="914332" indent="0" algn="ctr">
              <a:buNone/>
              <a:defRPr sz="1867"/>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68577" tIns="34289" rIns="68577" bIns="34289" rtlCol="0" anchor="ctr"/>
          <a:lstStyle>
            <a:lvl1pPr>
              <a:defRPr lang="en-US"/>
            </a:lvl1pPr>
          </a:lstStyle>
          <a:p>
            <a:fld id="{68910D5D-F9CA-4F2A-8C0D-525843674E47}" type="datetimeFigureOut">
              <a:rPr lang="en-US" smtClean="0">
                <a:solidFill>
                  <a:prstClr val="black">
                    <a:tint val="75000"/>
                  </a:prstClr>
                </a:solidFill>
              </a:rPr>
              <a:pPr/>
              <a:t>10/25/2021</a:t>
            </a:fld>
            <a:endParaRPr>
              <a:solidFill>
                <a:prstClr val="black">
                  <a:tint val="75000"/>
                </a:prstClr>
              </a:solidFill>
            </a:endParaRP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10469880" y="320040"/>
            <a:ext cx="914400" cy="320040"/>
          </a:xfrm>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249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4" y="3"/>
            <a:ext cx="12584115" cy="6853239"/>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7"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3" y="2349925"/>
            <a:ext cx="3498979" cy="2456443"/>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52" y="803189"/>
            <a:ext cx="6281873" cy="5248623"/>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09826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9"/>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9" y="1186484"/>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3"/>
            <a:ext cx="5490224" cy="1689391"/>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9" y="3846853"/>
            <a:ext cx="5490223" cy="1383771"/>
          </a:xfrm>
        </p:spPr>
        <p:txBody>
          <a:bodyPr tIns="0">
            <a:normAutofit/>
          </a:bodyPr>
          <a:lstStyle>
            <a:lvl1pPr marL="0" indent="0" algn="ctr">
              <a:buNone/>
              <a:defRPr sz="1867">
                <a:solidFill>
                  <a:srgbClr val="FFFEFF"/>
                </a:solidFill>
              </a:defRPr>
            </a:lvl1pPr>
            <a:lvl2pPr marL="457167" indent="0">
              <a:buNone/>
              <a:defRPr sz="1867">
                <a:solidFill>
                  <a:schemeClr val="tx1">
                    <a:tint val="75000"/>
                  </a:schemeClr>
                </a:solidFill>
              </a:defRPr>
            </a:lvl2pPr>
            <a:lvl3pPr marL="914332" indent="0">
              <a:buNone/>
              <a:defRPr sz="1867">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10469880" y="320040"/>
            <a:ext cx="914400" cy="320040"/>
          </a:xfrm>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66969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4" y="3"/>
            <a:ext cx="12584115" cy="6853239"/>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7"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3" y="2339673"/>
            <a:ext cx="3500828" cy="2470065"/>
          </a:xfrm>
        </p:spPr>
        <p:txBody>
          <a:bodyPr lIns="68577" tIns="68577" rIns="68577" bIns="68577"/>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82" y="803189"/>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50" y="3672161"/>
            <a:ext cx="6272023" cy="2383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6" name="Footer Placeholder 5"/>
          <p:cNvSpPr>
            <a:spLocks noGrp="1"/>
          </p:cNvSpPr>
          <p:nvPr>
            <p:ph type="ftr" sz="quarter" idx="11"/>
          </p:nvPr>
        </p:nvSpPr>
        <p:spPr>
          <a:xfrm>
            <a:off x="804672" y="6227064"/>
            <a:ext cx="10588752" cy="320040"/>
          </a:xfr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10469880" y="320040"/>
            <a:ext cx="914400" cy="320040"/>
          </a:xfrm>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13334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4" y="3"/>
            <a:ext cx="12584115" cy="6853239"/>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7"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3" y="2363919"/>
            <a:ext cx="3500828" cy="2460497"/>
          </a:xfrm>
        </p:spPr>
        <p:txBody>
          <a:bodyPr lIns="68577" tIns="68577" rIns="68577" bIns="68577"/>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67" b="0" cap="all" baseline="0">
                <a:solidFill>
                  <a:schemeClr val="accent1"/>
                </a:solidFill>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Edit Master text styles</a:t>
            </a:r>
          </a:p>
        </p:txBody>
      </p:sp>
      <p:sp>
        <p:nvSpPr>
          <p:cNvPr id="4" name="Content Placeholder 3"/>
          <p:cNvSpPr>
            <a:spLocks noGrp="1"/>
          </p:cNvSpPr>
          <p:nvPr>
            <p:ph sz="half" idx="2"/>
          </p:nvPr>
        </p:nvSpPr>
        <p:spPr>
          <a:xfrm>
            <a:off x="5125309" y="1488988"/>
            <a:ext cx="6264351"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2" y="3665887"/>
            <a:ext cx="6264415" cy="685800"/>
          </a:xfrm>
        </p:spPr>
        <p:txBody>
          <a:bodyPr anchor="ctr">
            <a:noAutofit/>
          </a:bodyPr>
          <a:lstStyle>
            <a:lvl1pPr marL="0" indent="0" algn="l">
              <a:lnSpc>
                <a:spcPct val="100000"/>
              </a:lnSpc>
              <a:buNone/>
              <a:defRPr sz="2267" b="0" cap="all" baseline="0">
                <a:solidFill>
                  <a:schemeClr val="accent1"/>
                </a:solidFill>
              </a:defRPr>
            </a:lvl1pPr>
            <a:lvl2pPr marL="457167" indent="0">
              <a:buNone/>
              <a:defRPr sz="2000" b="1"/>
            </a:lvl2pPr>
            <a:lvl3pPr marL="914332" indent="0">
              <a:buNone/>
              <a:defRPr sz="1867"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8" name="Footer Placeholder 7"/>
          <p:cNvSpPr>
            <a:spLocks noGrp="1"/>
          </p:cNvSpPr>
          <p:nvPr>
            <p:ph type="ftr" sz="quarter" idx="11"/>
          </p:nvPr>
        </p:nvSpPr>
        <p:spPr>
          <a:xfrm>
            <a:off x="804672" y="6227064"/>
            <a:ext cx="10588752" cy="320040"/>
          </a:xfrm>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10469880" y="320040"/>
            <a:ext cx="914400" cy="320040"/>
          </a:xfrm>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79715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4" y="3"/>
            <a:ext cx="12584115" cy="6853239"/>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7"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5" y="2349925"/>
            <a:ext cx="3501196" cy="2456443"/>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6732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9"/>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53" y="1186484"/>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7"/>
            <a:ext cx="5490224" cy="1689391"/>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23" y="3846853"/>
            <a:ext cx="5490223" cy="1383771"/>
          </a:xfrm>
        </p:spPr>
        <p:txBody>
          <a:bodyPr tIns="0">
            <a:normAutofit/>
          </a:bodyPr>
          <a:lstStyle>
            <a:lvl1pPr marL="0" indent="0" algn="ctr">
              <a:buNone/>
              <a:defRPr sz="1867">
                <a:solidFill>
                  <a:srgbClr val="FFFEFF"/>
                </a:solidFill>
              </a:defRPr>
            </a:lvl1pPr>
            <a:lvl2pPr marL="457131" indent="0">
              <a:buNone/>
              <a:defRPr sz="1867">
                <a:solidFill>
                  <a:schemeClr val="tx1">
                    <a:tint val="75000"/>
                  </a:schemeClr>
                </a:solidFill>
              </a:defRPr>
            </a:lvl2pPr>
            <a:lvl3pPr marL="914264" indent="0">
              <a:buNone/>
              <a:defRPr sz="1867">
                <a:solidFill>
                  <a:schemeClr val="tx1">
                    <a:tint val="75000"/>
                  </a:schemeClr>
                </a:solidFill>
              </a:defRPr>
            </a:lvl3pPr>
            <a:lvl4pPr marL="1371396" indent="0">
              <a:buNone/>
              <a:defRPr sz="1600">
                <a:solidFill>
                  <a:schemeClr val="tx1">
                    <a:tint val="75000"/>
                  </a:schemeClr>
                </a:solidFill>
              </a:defRPr>
            </a:lvl4pPr>
            <a:lvl5pPr marL="1828528" indent="0">
              <a:buNone/>
              <a:defRPr sz="1600">
                <a:solidFill>
                  <a:schemeClr val="tx1">
                    <a:tint val="75000"/>
                  </a:schemeClr>
                </a:solidFill>
              </a:defRPr>
            </a:lvl5pPr>
            <a:lvl6pPr marL="2285662" indent="0">
              <a:buNone/>
              <a:defRPr sz="1600">
                <a:solidFill>
                  <a:schemeClr val="tx1">
                    <a:tint val="75000"/>
                  </a:schemeClr>
                </a:solidFill>
              </a:defRPr>
            </a:lvl6pPr>
            <a:lvl7pPr marL="2742790" indent="0">
              <a:buNone/>
              <a:defRPr sz="1600">
                <a:solidFill>
                  <a:schemeClr val="tx1">
                    <a:tint val="75000"/>
                  </a:schemeClr>
                </a:solidFill>
              </a:defRPr>
            </a:lvl7pPr>
            <a:lvl8pPr marL="3199920" indent="0">
              <a:buNone/>
              <a:defRPr sz="1600">
                <a:solidFill>
                  <a:schemeClr val="tx1">
                    <a:tint val="75000"/>
                  </a:schemeClr>
                </a:solidFill>
              </a:defRPr>
            </a:lvl8pPr>
            <a:lvl9pPr marL="3657051"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26455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3" name="Footer Placeholder 2"/>
          <p:cNvSpPr>
            <a:spLocks noGrp="1"/>
          </p:cNvSpPr>
          <p:nvPr>
            <p:ph type="ftr" sz="quarter" idx="11"/>
          </p:nvPr>
        </p:nvSpPr>
        <p:spPr>
          <a:xfrm>
            <a:off x="804672" y="6227064"/>
            <a:ext cx="10588752" cy="320040"/>
          </a:xfr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10469880" y="320040"/>
            <a:ext cx="914400" cy="320040"/>
          </a:xfrm>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55895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4" y="3"/>
            <a:ext cx="12584115" cy="6853239"/>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7"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52025"/>
            <a:ext cx="3501197" cy="1223299"/>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5" y="802811"/>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2" y="3580187"/>
            <a:ext cx="3501197" cy="1221164"/>
          </a:xfrm>
        </p:spPr>
        <p:txBody>
          <a:bodyPr/>
          <a:lstStyle>
            <a:lvl1pPr marL="0" indent="0" algn="ctr">
              <a:buNone/>
              <a:defRPr sz="1600">
                <a:solidFill>
                  <a:srgbClr val="FFFEFF"/>
                </a:solidFill>
              </a:defRPr>
            </a:lvl1pPr>
            <a:lvl2pPr marL="457167" indent="0">
              <a:buNone/>
              <a:defRPr sz="1467"/>
            </a:lvl2pPr>
            <a:lvl3pPr marL="914332" indent="0">
              <a:buNone/>
              <a:defRPr sz="1200"/>
            </a:lvl3pPr>
            <a:lvl4pPr marL="1371498" indent="0">
              <a:buNone/>
              <a:defRPr sz="1067"/>
            </a:lvl4pPr>
            <a:lvl5pPr marL="1828664" indent="0">
              <a:buNone/>
              <a:defRPr sz="1067"/>
            </a:lvl5pPr>
            <a:lvl6pPr marL="2285830" indent="0">
              <a:buNone/>
              <a:defRPr sz="1067"/>
            </a:lvl6pPr>
            <a:lvl7pPr marL="2742994" indent="0">
              <a:buNone/>
              <a:defRPr sz="1067"/>
            </a:lvl7pPr>
            <a:lvl8pPr marL="3200160" indent="0">
              <a:buNone/>
              <a:defRPr sz="1067"/>
            </a:lvl8pPr>
            <a:lvl9pPr marL="3657327" indent="0">
              <a:buNone/>
              <a:defRPr sz="1067"/>
            </a:lvl9pPr>
          </a:lstStyle>
          <a:p>
            <a:pPr lvl="0"/>
            <a:r>
              <a:rPr lang="en-US"/>
              <a:t>Edit Master text styles</a:t>
            </a:r>
          </a:p>
        </p:txBody>
      </p:sp>
      <p:sp>
        <p:nvSpPr>
          <p:cNvPr id="5" name="Date Placeholder 4"/>
          <p:cNvSpPr>
            <a:spLocks noGrp="1"/>
          </p:cNvSpPr>
          <p:nvPr>
            <p:ph type="dt" sz="half" idx="10"/>
          </p:nvPr>
        </p:nvSpPr>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4610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9"/>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9" y="1698332"/>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09" y="0"/>
            <a:ext cx="4648491" cy="6858000"/>
          </a:xfrm>
          <a:solidFill>
            <a:schemeClr val="bg1">
              <a:lumMod val="65000"/>
              <a:lumOff val="35000"/>
            </a:schemeClr>
          </a:solidFill>
          <a:ln w="9525" cap="sq">
            <a:noFill/>
            <a:miter lim="800000"/>
          </a:ln>
          <a:effectLst/>
        </p:spPr>
        <p:txBody>
          <a:bodyPr anchor="t"/>
          <a:lstStyle>
            <a:lvl1pPr marL="0" indent="0" algn="ctr">
              <a:buNone/>
              <a:defRPr sz="3200"/>
            </a:lvl1pPr>
            <a:lvl2pPr marL="457167" indent="0">
              <a:buNone/>
              <a:defRPr sz="2800"/>
            </a:lvl2pPr>
            <a:lvl3pPr marL="914332" indent="0">
              <a:buNone/>
              <a:defRPr sz="2400"/>
            </a:lvl3pPr>
            <a:lvl4pPr marL="1371498" indent="0">
              <a:buNone/>
              <a:defRPr sz="2000"/>
            </a:lvl4pPr>
            <a:lvl5pPr marL="1828664" indent="0">
              <a:buNone/>
              <a:defRPr sz="2000"/>
            </a:lvl5pPr>
            <a:lvl6pPr marL="2285830" indent="0">
              <a:buNone/>
              <a:defRPr sz="2000"/>
            </a:lvl6pPr>
            <a:lvl7pPr marL="2742994" indent="0">
              <a:buNone/>
              <a:defRPr sz="2000"/>
            </a:lvl7pPr>
            <a:lvl8pPr marL="3200160" indent="0">
              <a:buNone/>
              <a:defRPr sz="2000"/>
            </a:lvl8pPr>
            <a:lvl9pPr marL="3657327" indent="0">
              <a:buNone/>
              <a:defRPr sz="2000"/>
            </a:lvl9pPr>
          </a:lstStyle>
          <a:p>
            <a:r>
              <a:rPr lang="en-US"/>
              <a:t>Click icon to add picture</a:t>
            </a:r>
            <a:endParaRPr lang="en-US" dirty="0"/>
          </a:p>
        </p:txBody>
      </p:sp>
      <p:sp>
        <p:nvSpPr>
          <p:cNvPr id="2" name="Title 1"/>
          <p:cNvSpPr>
            <a:spLocks noGrp="1"/>
          </p:cNvSpPr>
          <p:nvPr>
            <p:ph type="title"/>
          </p:nvPr>
        </p:nvSpPr>
        <p:spPr>
          <a:xfrm>
            <a:off x="885446" y="2360255"/>
            <a:ext cx="5776647"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6" y="3545015"/>
            <a:ext cx="5776647" cy="1274199"/>
          </a:xfrm>
        </p:spPr>
        <p:txBody>
          <a:bodyPr>
            <a:normAutofit/>
          </a:bodyPr>
          <a:lstStyle>
            <a:lvl1pPr marL="0" indent="0" algn="ctr">
              <a:buNone/>
              <a:defRPr sz="1867">
                <a:solidFill>
                  <a:srgbClr val="FFFEFF"/>
                </a:solidFill>
              </a:defRPr>
            </a:lvl1pPr>
            <a:lvl2pPr marL="457167" indent="0">
              <a:buNone/>
              <a:defRPr sz="1467"/>
            </a:lvl2pPr>
            <a:lvl3pPr marL="914332" indent="0">
              <a:buNone/>
              <a:defRPr sz="1200"/>
            </a:lvl3pPr>
            <a:lvl4pPr marL="1371498" indent="0">
              <a:buNone/>
              <a:defRPr sz="1067"/>
            </a:lvl4pPr>
            <a:lvl5pPr marL="1828664" indent="0">
              <a:buNone/>
              <a:defRPr sz="1067"/>
            </a:lvl5pPr>
            <a:lvl6pPr marL="2285830" indent="0">
              <a:buNone/>
              <a:defRPr sz="1067"/>
            </a:lvl6pPr>
            <a:lvl7pPr marL="2742994" indent="0">
              <a:buNone/>
              <a:defRPr sz="1067"/>
            </a:lvl7pPr>
            <a:lvl8pPr marL="3200160" indent="0">
              <a:buNone/>
              <a:defRPr sz="1067"/>
            </a:lvl8pPr>
            <a:lvl9pPr marL="3657327" indent="0">
              <a:buNone/>
              <a:defRPr sz="1067"/>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6" name="Footer Placeholder 5"/>
          <p:cNvSpPr>
            <a:spLocks noGrp="1"/>
          </p:cNvSpPr>
          <p:nvPr>
            <p:ph type="ftr" sz="quarter" idx="11"/>
          </p:nvPr>
        </p:nvSpPr>
        <p:spPr>
          <a:xfrm>
            <a:off x="804673" y="6227064"/>
            <a:ext cx="5942203" cy="320040"/>
          </a:xfr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5828377" y="320040"/>
            <a:ext cx="914400" cy="320040"/>
          </a:xfrm>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68756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4" y="3"/>
            <a:ext cx="12584115" cy="685323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7"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5" y="2349929"/>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5" y="794721"/>
            <a:ext cx="6275035" cy="525709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8727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1" y="3"/>
            <a:ext cx="12584115" cy="6853239"/>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51"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3"/>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50" y="798449"/>
            <a:ext cx="6268623"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68910D5D-F9CA-4F2A-8C0D-525843674E47}" type="datetimeFigureOut">
              <a:rPr lang="en-US" smtClean="0">
                <a:solidFill>
                  <a:prstClr val="black">
                    <a:tint val="75000"/>
                  </a:prstClr>
                </a:solidFill>
              </a:rPr>
              <a:pPr/>
              <a:t>10/25/2021</a:t>
            </a:fld>
            <a:endParaRPr lang="en-US">
              <a:solidFill>
                <a:prstClr val="black">
                  <a:tint val="75000"/>
                </a:prstClr>
              </a:solidFill>
            </a:endParaRPr>
          </a:p>
        </p:txBody>
      </p:sp>
      <p:sp>
        <p:nvSpPr>
          <p:cNvPr id="5" name="Footer Placeholder 4"/>
          <p:cNvSpPr>
            <a:spLocks noGrp="1"/>
          </p:cNvSpPr>
          <p:nvPr>
            <p:ph type="ftr" sz="quarter" idx="11"/>
          </p:nvPr>
        </p:nvSpPr>
        <p:spPr>
          <a:xfrm>
            <a:off x="804672" y="6227064"/>
            <a:ext cx="10588752" cy="320040"/>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10469880" y="320040"/>
            <a:ext cx="914400" cy="320040"/>
          </a:xfrm>
        </p:spPr>
        <p:txBody>
          <a:bodyPr/>
          <a:lstStyle/>
          <a:p>
            <a:fld id="{DF35766E-2D88-4F3E-A8A2-2BA2E00135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4478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4" y="7"/>
            <a:ext cx="12584115" cy="6853239"/>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7"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3" y="2339677"/>
            <a:ext cx="3500828" cy="2470065"/>
          </a:xfrm>
        </p:spPr>
        <p:txBody>
          <a:bodyPr lIns="68573" tIns="68573" rIns="68573" bIns="68573"/>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86" y="803189"/>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54" y="3672161"/>
            <a:ext cx="6272023" cy="23835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6" name="Footer Placeholder 5"/>
          <p:cNvSpPr>
            <a:spLocks noGrp="1"/>
          </p:cNvSpPr>
          <p:nvPr>
            <p:ph type="ftr" sz="quarter" idx="11"/>
          </p:nvPr>
        </p:nvSpPr>
        <p:spPr>
          <a:xfrm>
            <a:off x="804672" y="6227064"/>
            <a:ext cx="10588752" cy="320040"/>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45329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4" y="7"/>
            <a:ext cx="12584115" cy="6853239"/>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7"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3" y="2363924"/>
            <a:ext cx="3500828" cy="2460497"/>
          </a:xfrm>
        </p:spPr>
        <p:txBody>
          <a:bodyPr lIns="68573" tIns="68573" rIns="68573" bIns="68573"/>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67" b="0" cap="all" baseline="0">
                <a:solidFill>
                  <a:schemeClr val="accent1"/>
                </a:solidFill>
              </a:defRPr>
            </a:lvl1pPr>
            <a:lvl2pPr marL="457131" indent="0">
              <a:buNone/>
              <a:defRPr sz="2000" b="1"/>
            </a:lvl2pPr>
            <a:lvl3pPr marL="914264" indent="0">
              <a:buNone/>
              <a:defRPr sz="1867" b="1"/>
            </a:lvl3pPr>
            <a:lvl4pPr marL="1371396" indent="0">
              <a:buNone/>
              <a:defRPr sz="1600" b="1"/>
            </a:lvl4pPr>
            <a:lvl5pPr marL="1828528" indent="0">
              <a:buNone/>
              <a:defRPr sz="1600" b="1"/>
            </a:lvl5pPr>
            <a:lvl6pPr marL="2285662" indent="0">
              <a:buNone/>
              <a:defRPr sz="1600" b="1"/>
            </a:lvl6pPr>
            <a:lvl7pPr marL="2742790" indent="0">
              <a:buNone/>
              <a:defRPr sz="1600" b="1"/>
            </a:lvl7pPr>
            <a:lvl8pPr marL="3199920" indent="0">
              <a:buNone/>
              <a:defRPr sz="1600" b="1"/>
            </a:lvl8pPr>
            <a:lvl9pPr marL="3657051" indent="0">
              <a:buNone/>
              <a:defRPr sz="1600" b="1"/>
            </a:lvl9pPr>
          </a:lstStyle>
          <a:p>
            <a:pPr lvl="0"/>
            <a:r>
              <a:rPr lang="en-US"/>
              <a:t>Edit Master text styles</a:t>
            </a:r>
          </a:p>
        </p:txBody>
      </p:sp>
      <p:sp>
        <p:nvSpPr>
          <p:cNvPr id="4" name="Content Placeholder 3"/>
          <p:cNvSpPr>
            <a:spLocks noGrp="1"/>
          </p:cNvSpPr>
          <p:nvPr>
            <p:ph sz="half" idx="2"/>
          </p:nvPr>
        </p:nvSpPr>
        <p:spPr>
          <a:xfrm>
            <a:off x="5125313" y="1488988"/>
            <a:ext cx="6264351"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2" y="3665887"/>
            <a:ext cx="6264415" cy="685800"/>
          </a:xfrm>
        </p:spPr>
        <p:txBody>
          <a:bodyPr anchor="ctr">
            <a:noAutofit/>
          </a:bodyPr>
          <a:lstStyle>
            <a:lvl1pPr marL="0" indent="0" algn="l">
              <a:lnSpc>
                <a:spcPct val="100000"/>
              </a:lnSpc>
              <a:buNone/>
              <a:defRPr sz="2267" b="0" cap="all" baseline="0">
                <a:solidFill>
                  <a:schemeClr val="accent1"/>
                </a:solidFill>
              </a:defRPr>
            </a:lvl1pPr>
            <a:lvl2pPr marL="457131" indent="0">
              <a:buNone/>
              <a:defRPr sz="2000" b="1"/>
            </a:lvl2pPr>
            <a:lvl3pPr marL="914264" indent="0">
              <a:buNone/>
              <a:defRPr sz="1867" b="1"/>
            </a:lvl3pPr>
            <a:lvl4pPr marL="1371396" indent="0">
              <a:buNone/>
              <a:defRPr sz="1600" b="1"/>
            </a:lvl4pPr>
            <a:lvl5pPr marL="1828528" indent="0">
              <a:buNone/>
              <a:defRPr sz="1600" b="1"/>
            </a:lvl5pPr>
            <a:lvl6pPr marL="2285662" indent="0">
              <a:buNone/>
              <a:defRPr sz="1600" b="1"/>
            </a:lvl6pPr>
            <a:lvl7pPr marL="2742790" indent="0">
              <a:buNone/>
              <a:defRPr sz="1600" b="1"/>
            </a:lvl7pPr>
            <a:lvl8pPr marL="3199920" indent="0">
              <a:buNone/>
              <a:defRPr sz="1600" b="1"/>
            </a:lvl8pPr>
            <a:lvl9pPr marL="3657051"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8" name="Footer Placeholder 7"/>
          <p:cNvSpPr>
            <a:spLocks noGrp="1"/>
          </p:cNvSpPr>
          <p:nvPr>
            <p:ph type="ftr" sz="quarter" idx="11"/>
          </p:nvPr>
        </p:nvSpPr>
        <p:spPr>
          <a:xfrm>
            <a:off x="804672" y="6227064"/>
            <a:ext cx="10588752" cy="320040"/>
          </a:xfrm>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0232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4" y="7"/>
            <a:ext cx="12584115" cy="6853239"/>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7"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5" y="2349925"/>
            <a:ext cx="3501196" cy="2456443"/>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04796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3" name="Footer Placeholder 2"/>
          <p:cNvSpPr>
            <a:spLocks noGrp="1"/>
          </p:cNvSpPr>
          <p:nvPr>
            <p:ph type="ftr" sz="quarter" idx="11"/>
          </p:nvPr>
        </p:nvSpPr>
        <p:spPr>
          <a:xfrm>
            <a:off x="804672" y="6227064"/>
            <a:ext cx="10588752" cy="320040"/>
          </a:xfrm>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0053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4" y="7"/>
            <a:ext cx="12584115" cy="6853239"/>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7"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52025"/>
            <a:ext cx="3501197" cy="1223299"/>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5" y="802811"/>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2" y="3580187"/>
            <a:ext cx="3501197" cy="1221164"/>
          </a:xfrm>
        </p:spPr>
        <p:txBody>
          <a:bodyPr/>
          <a:lstStyle>
            <a:lvl1pPr marL="0" indent="0" algn="ctr">
              <a:buNone/>
              <a:defRPr sz="1600">
                <a:solidFill>
                  <a:srgbClr val="FFFEFF"/>
                </a:solidFill>
              </a:defRPr>
            </a:lvl1pPr>
            <a:lvl2pPr marL="457131" indent="0">
              <a:buNone/>
              <a:defRPr sz="1467"/>
            </a:lvl2pPr>
            <a:lvl3pPr marL="914264" indent="0">
              <a:buNone/>
              <a:defRPr sz="1200"/>
            </a:lvl3pPr>
            <a:lvl4pPr marL="1371396" indent="0">
              <a:buNone/>
              <a:defRPr sz="1067"/>
            </a:lvl4pPr>
            <a:lvl5pPr marL="1828528" indent="0">
              <a:buNone/>
              <a:defRPr sz="1067"/>
            </a:lvl5pPr>
            <a:lvl6pPr marL="2285662" indent="0">
              <a:buNone/>
              <a:defRPr sz="1067"/>
            </a:lvl6pPr>
            <a:lvl7pPr marL="2742790" indent="0">
              <a:buNone/>
              <a:defRPr sz="1067"/>
            </a:lvl7pPr>
            <a:lvl8pPr marL="3199920" indent="0">
              <a:buNone/>
              <a:defRPr sz="1067"/>
            </a:lvl8pPr>
            <a:lvl9pPr marL="3657051" indent="0">
              <a:buNone/>
              <a:defRPr sz="1067"/>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2188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9"/>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9" y="1698332"/>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09" y="0"/>
            <a:ext cx="4648491" cy="6858000"/>
          </a:xfrm>
          <a:solidFill>
            <a:schemeClr val="bg1">
              <a:lumMod val="65000"/>
              <a:lumOff val="35000"/>
            </a:schemeClr>
          </a:solidFill>
          <a:ln w="9525" cap="sq">
            <a:noFill/>
            <a:miter lim="800000"/>
          </a:ln>
          <a:effectLst/>
        </p:spPr>
        <p:txBody>
          <a:bodyPr anchor="t"/>
          <a:lstStyle>
            <a:lvl1pPr marL="0" indent="0" algn="ctr">
              <a:buNone/>
              <a:defRPr sz="3200"/>
            </a:lvl1pPr>
            <a:lvl2pPr marL="457131" indent="0">
              <a:buNone/>
              <a:defRPr sz="2800"/>
            </a:lvl2pPr>
            <a:lvl3pPr marL="914264" indent="0">
              <a:buNone/>
              <a:defRPr sz="2400"/>
            </a:lvl3pPr>
            <a:lvl4pPr marL="1371396" indent="0">
              <a:buNone/>
              <a:defRPr sz="2000"/>
            </a:lvl4pPr>
            <a:lvl5pPr marL="1828528" indent="0">
              <a:buNone/>
              <a:defRPr sz="2000"/>
            </a:lvl5pPr>
            <a:lvl6pPr marL="2285662" indent="0">
              <a:buNone/>
              <a:defRPr sz="2000"/>
            </a:lvl6pPr>
            <a:lvl7pPr marL="2742790" indent="0">
              <a:buNone/>
              <a:defRPr sz="2000"/>
            </a:lvl7pPr>
            <a:lvl8pPr marL="3199920" indent="0">
              <a:buNone/>
              <a:defRPr sz="2000"/>
            </a:lvl8pPr>
            <a:lvl9pPr marL="3657051" indent="0">
              <a:buNone/>
              <a:defRPr sz="2000"/>
            </a:lvl9pPr>
          </a:lstStyle>
          <a:p>
            <a:r>
              <a:rPr lang="en-US"/>
              <a:t>Click icon to add picture</a:t>
            </a:r>
            <a:endParaRPr lang="en-US" dirty="0"/>
          </a:p>
        </p:txBody>
      </p:sp>
      <p:sp>
        <p:nvSpPr>
          <p:cNvPr id="2" name="Title 1"/>
          <p:cNvSpPr>
            <a:spLocks noGrp="1"/>
          </p:cNvSpPr>
          <p:nvPr>
            <p:ph type="title"/>
          </p:nvPr>
        </p:nvSpPr>
        <p:spPr>
          <a:xfrm>
            <a:off x="885450" y="2360255"/>
            <a:ext cx="5776647"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50" y="3545019"/>
            <a:ext cx="5776647" cy="1274199"/>
          </a:xfrm>
        </p:spPr>
        <p:txBody>
          <a:bodyPr>
            <a:normAutofit/>
          </a:bodyPr>
          <a:lstStyle>
            <a:lvl1pPr marL="0" indent="0" algn="ctr">
              <a:buNone/>
              <a:defRPr sz="1867">
                <a:solidFill>
                  <a:srgbClr val="FFFEFF"/>
                </a:solidFill>
              </a:defRPr>
            </a:lvl1pPr>
            <a:lvl2pPr marL="457131" indent="0">
              <a:buNone/>
              <a:defRPr sz="1467"/>
            </a:lvl2pPr>
            <a:lvl3pPr marL="914264" indent="0">
              <a:buNone/>
              <a:defRPr sz="1200"/>
            </a:lvl3pPr>
            <a:lvl4pPr marL="1371396" indent="0">
              <a:buNone/>
              <a:defRPr sz="1067"/>
            </a:lvl4pPr>
            <a:lvl5pPr marL="1828528" indent="0">
              <a:buNone/>
              <a:defRPr sz="1067"/>
            </a:lvl5pPr>
            <a:lvl6pPr marL="2285662" indent="0">
              <a:buNone/>
              <a:defRPr sz="1067"/>
            </a:lvl6pPr>
            <a:lvl7pPr marL="2742790" indent="0">
              <a:buNone/>
              <a:defRPr sz="1067"/>
            </a:lvl7pPr>
            <a:lvl8pPr marL="3199920" indent="0">
              <a:buNone/>
              <a:defRPr sz="1067"/>
            </a:lvl8pPr>
            <a:lvl9pPr marL="3657051" indent="0">
              <a:buNone/>
              <a:defRPr sz="1067"/>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solidFill>
                  <a:prstClr val="black">
                    <a:tint val="75000"/>
                  </a:prstClr>
                </a:solidFill>
              </a:rPr>
              <a:pPr/>
              <a:t>10/25/2021</a:t>
            </a:fld>
            <a:endParaRPr lang="en-US" dirty="0">
              <a:solidFill>
                <a:prstClr val="black">
                  <a:tint val="75000"/>
                </a:prstClr>
              </a:solidFill>
            </a:endParaRPr>
          </a:p>
        </p:txBody>
      </p:sp>
      <p:sp>
        <p:nvSpPr>
          <p:cNvPr id="6" name="Footer Placeholder 5"/>
          <p:cNvSpPr>
            <a:spLocks noGrp="1"/>
          </p:cNvSpPr>
          <p:nvPr>
            <p:ph type="ftr" sz="quarter" idx="11"/>
          </p:nvPr>
        </p:nvSpPr>
        <p:spPr>
          <a:xfrm>
            <a:off x="804673" y="6227064"/>
            <a:ext cx="5942203" cy="320040"/>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86609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2"/>
            <a:ext cx="3498667" cy="2456485"/>
          </a:xfrm>
          <a:prstGeom prst="rect">
            <a:avLst/>
          </a:prstGeom>
        </p:spPr>
        <p:txBody>
          <a:bodyPr vert="horz" lIns="171430" tIns="171430" rIns="171430" bIns="17143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3" y="794721"/>
            <a:ext cx="5950036" cy="5257091"/>
          </a:xfrm>
          <a:prstGeom prst="rect">
            <a:avLst/>
          </a:prstGeom>
        </p:spPr>
        <p:txBody>
          <a:bodyPr vert="horz" lIns="68573" tIns="34289" rIns="68573" bIns="34289"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68573" tIns="34289" rIns="68573" bIns="34289" rtlCol="0" anchor="ctr"/>
          <a:lstStyle>
            <a:lvl1pPr algn="l">
              <a:defRPr sz="1067">
                <a:solidFill>
                  <a:schemeClr val="tx1">
                    <a:tint val="75000"/>
                  </a:schemeClr>
                </a:solidFill>
              </a:defRPr>
            </a:lvl1pPr>
          </a:lstStyle>
          <a:p>
            <a:pPr defTabSz="457131"/>
            <a:fld id="{48A87A34-81AB-432B-8DAE-1953F412C126}" type="datetimeFigureOut">
              <a:rPr lang="en-US" smtClean="0">
                <a:solidFill>
                  <a:prstClr val="black">
                    <a:tint val="75000"/>
                  </a:prstClr>
                </a:solidFill>
              </a:rPr>
              <a:pPr defTabSz="457131"/>
              <a:t>10/25/2021</a:t>
            </a:fld>
            <a:endParaRPr lang="en-US" dirty="0">
              <a:solidFill>
                <a:prstClr val="black">
                  <a:tint val="75000"/>
                </a:prstClr>
              </a:solidFill>
            </a:endParaRPr>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68573" tIns="34289" rIns="68573" bIns="34289" rtlCol="0" anchor="ctr"/>
          <a:lstStyle>
            <a:lvl1pPr algn="r">
              <a:defRPr sz="1067">
                <a:solidFill>
                  <a:schemeClr val="tx1">
                    <a:tint val="75000"/>
                  </a:schemeClr>
                </a:solidFill>
              </a:defRPr>
            </a:lvl1pPr>
          </a:lstStyle>
          <a:p>
            <a:pPr defTabSz="457131"/>
            <a:endParaRPr lang="en-US" dirty="0">
              <a:solidFill>
                <a:prstClr val="black">
                  <a:tint val="75000"/>
                </a:prstClr>
              </a:solidFill>
            </a:endParaRP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68573" tIns="34289" rIns="68573" bIns="34289" rtlCol="0" anchor="ctr"/>
          <a:lstStyle>
            <a:lvl1pPr algn="r">
              <a:defRPr sz="1067">
                <a:solidFill>
                  <a:schemeClr val="tx1">
                    <a:tint val="75000"/>
                  </a:schemeClr>
                </a:solidFill>
              </a:defRPr>
            </a:lvl1pPr>
          </a:lstStyle>
          <a:p>
            <a:pPr defTabSz="457131"/>
            <a:fld id="{6D22F896-40B5-4ADD-8801-0D06FADFA095}" type="slidenum">
              <a:rPr lang="en-US" smtClean="0">
                <a:solidFill>
                  <a:prstClr val="black">
                    <a:tint val="75000"/>
                  </a:prstClr>
                </a:solidFill>
              </a:rPr>
              <a:pPr defTabSz="457131"/>
              <a:t>‹#›</a:t>
            </a:fld>
            <a:endParaRPr lang="en-US" dirty="0">
              <a:solidFill>
                <a:prstClr val="black">
                  <a:tint val="75000"/>
                </a:prstClr>
              </a:solidFill>
            </a:endParaRPr>
          </a:p>
        </p:txBody>
      </p:sp>
    </p:spTree>
    <p:extLst>
      <p:ext uri="{BB962C8B-B14F-4D97-AF65-F5344CB8AC3E}">
        <p14:creationId xmlns:p14="http://schemas.microsoft.com/office/powerpoint/2010/main" val="3805568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264" rtl="0" eaLnBrk="1" latinLnBrk="0" hangingPunct="1">
        <a:lnSpc>
          <a:spcPct val="85000"/>
        </a:lnSpc>
        <a:spcBef>
          <a:spcPct val="0"/>
        </a:spcBef>
        <a:buNone/>
        <a:defRPr sz="4000" b="0" i="0" kern="1200" cap="none" spc="-151">
          <a:solidFill>
            <a:schemeClr val="tx1"/>
          </a:solidFill>
          <a:effectLst/>
          <a:latin typeface="+mj-lt"/>
          <a:ea typeface="+mj-ea"/>
          <a:cs typeface="+mj-cs"/>
        </a:defRPr>
      </a:lvl1pPr>
    </p:titleStyle>
    <p:bodyStyle>
      <a:lvl1pPr marL="228568" indent="-228568" algn="l" defTabSz="914264" rtl="0" eaLnBrk="1" latinLnBrk="0" hangingPunct="1">
        <a:lnSpc>
          <a:spcPct val="120000"/>
        </a:lnSpc>
        <a:spcBef>
          <a:spcPts val="1000"/>
        </a:spcBef>
        <a:buClr>
          <a:schemeClr val="accent1"/>
        </a:buClr>
        <a:buSzPct val="110000"/>
        <a:buFont typeface="Wingdings" panose="05000000000000000000" pitchFamily="2" charset="2"/>
        <a:buChar char="§"/>
        <a:defRPr sz="1867" kern="1200">
          <a:solidFill>
            <a:schemeClr val="tx1"/>
          </a:solidFill>
          <a:effectLst/>
          <a:latin typeface="+mn-lt"/>
          <a:ea typeface="+mn-ea"/>
          <a:cs typeface="+mn-cs"/>
        </a:defRPr>
      </a:lvl1pPr>
      <a:lvl2pPr marL="685702" indent="-228568" algn="l" defTabSz="914264"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2830" indent="-228568" algn="l" defTabSz="914264" rtl="0" eaLnBrk="1" latinLnBrk="0" hangingPunct="1">
        <a:lnSpc>
          <a:spcPct val="120000"/>
        </a:lnSpc>
        <a:spcBef>
          <a:spcPts val="500"/>
        </a:spcBef>
        <a:buClr>
          <a:schemeClr val="accent1"/>
        </a:buClr>
        <a:buSzPct val="110000"/>
        <a:buFont typeface="Wingdings" panose="05000000000000000000" pitchFamily="2" charset="2"/>
        <a:buChar char="§"/>
        <a:defRPr sz="1467" kern="1200">
          <a:solidFill>
            <a:schemeClr val="tx1"/>
          </a:solidFill>
          <a:effectLst/>
          <a:latin typeface="+mn-lt"/>
          <a:ea typeface="+mn-ea"/>
          <a:cs typeface="+mn-cs"/>
        </a:defRPr>
      </a:lvl3pPr>
      <a:lvl4pPr marL="1599960" indent="-228568" algn="l" defTabSz="914264"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091" indent="-228568" algn="l" defTabSz="914264"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224" indent="-228568" algn="l" defTabSz="914264"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356" indent="-228568" algn="l" defTabSz="914264"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8488" indent="-228568" algn="l" defTabSz="914264"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5622" indent="-228568" algn="l" defTabSz="914264"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264" rtl="0" eaLnBrk="1" latinLnBrk="0" hangingPunct="1">
        <a:defRPr sz="1867" kern="1200">
          <a:solidFill>
            <a:schemeClr val="tx1"/>
          </a:solidFill>
          <a:latin typeface="+mn-lt"/>
          <a:ea typeface="+mn-ea"/>
          <a:cs typeface="+mn-cs"/>
        </a:defRPr>
      </a:lvl1pPr>
      <a:lvl2pPr marL="457131" algn="l" defTabSz="914264" rtl="0" eaLnBrk="1" latinLnBrk="0" hangingPunct="1">
        <a:defRPr sz="1867" kern="1200">
          <a:solidFill>
            <a:schemeClr val="tx1"/>
          </a:solidFill>
          <a:latin typeface="+mn-lt"/>
          <a:ea typeface="+mn-ea"/>
          <a:cs typeface="+mn-cs"/>
        </a:defRPr>
      </a:lvl2pPr>
      <a:lvl3pPr marL="914264" algn="l" defTabSz="914264" rtl="0" eaLnBrk="1" latinLnBrk="0" hangingPunct="1">
        <a:defRPr sz="1867" kern="1200">
          <a:solidFill>
            <a:schemeClr val="tx1"/>
          </a:solidFill>
          <a:latin typeface="+mn-lt"/>
          <a:ea typeface="+mn-ea"/>
          <a:cs typeface="+mn-cs"/>
        </a:defRPr>
      </a:lvl3pPr>
      <a:lvl4pPr marL="1371396" algn="l" defTabSz="914264" rtl="0" eaLnBrk="1" latinLnBrk="0" hangingPunct="1">
        <a:defRPr sz="1867" kern="1200">
          <a:solidFill>
            <a:schemeClr val="tx1"/>
          </a:solidFill>
          <a:latin typeface="+mn-lt"/>
          <a:ea typeface="+mn-ea"/>
          <a:cs typeface="+mn-cs"/>
        </a:defRPr>
      </a:lvl4pPr>
      <a:lvl5pPr marL="1828528" algn="l" defTabSz="914264" rtl="0" eaLnBrk="1" latinLnBrk="0" hangingPunct="1">
        <a:defRPr sz="1867" kern="1200">
          <a:solidFill>
            <a:schemeClr val="tx1"/>
          </a:solidFill>
          <a:latin typeface="+mn-lt"/>
          <a:ea typeface="+mn-ea"/>
          <a:cs typeface="+mn-cs"/>
        </a:defRPr>
      </a:lvl5pPr>
      <a:lvl6pPr marL="2285662" algn="l" defTabSz="914264" rtl="0" eaLnBrk="1" latinLnBrk="0" hangingPunct="1">
        <a:defRPr sz="1867" kern="1200">
          <a:solidFill>
            <a:schemeClr val="tx1"/>
          </a:solidFill>
          <a:latin typeface="+mn-lt"/>
          <a:ea typeface="+mn-ea"/>
          <a:cs typeface="+mn-cs"/>
        </a:defRPr>
      </a:lvl6pPr>
      <a:lvl7pPr marL="2742790" algn="l" defTabSz="914264" rtl="0" eaLnBrk="1" latinLnBrk="0" hangingPunct="1">
        <a:defRPr sz="1867" kern="1200">
          <a:solidFill>
            <a:schemeClr val="tx1"/>
          </a:solidFill>
          <a:latin typeface="+mn-lt"/>
          <a:ea typeface="+mn-ea"/>
          <a:cs typeface="+mn-cs"/>
        </a:defRPr>
      </a:lvl7pPr>
      <a:lvl8pPr marL="3199920" algn="l" defTabSz="914264" rtl="0" eaLnBrk="1" latinLnBrk="0" hangingPunct="1">
        <a:defRPr sz="1867" kern="1200">
          <a:solidFill>
            <a:schemeClr val="tx1"/>
          </a:solidFill>
          <a:latin typeface="+mn-lt"/>
          <a:ea typeface="+mn-ea"/>
          <a:cs typeface="+mn-cs"/>
        </a:defRPr>
      </a:lvl8pPr>
      <a:lvl9pPr marL="3657051" algn="l" defTabSz="914264"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2"/>
            <a:ext cx="3498667" cy="2456485"/>
          </a:xfrm>
          <a:prstGeom prst="rect">
            <a:avLst/>
          </a:prstGeom>
        </p:spPr>
        <p:txBody>
          <a:bodyPr vert="horz" lIns="171450" tIns="171450" rIns="171450" bIns="17145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3" y="794719"/>
            <a:ext cx="5950036" cy="5257091"/>
          </a:xfrm>
          <a:prstGeom prst="rect">
            <a:avLst/>
          </a:prstGeom>
        </p:spPr>
        <p:txBody>
          <a:bodyPr vert="horz" lIns="68580" tIns="34290" rIns="68580" bIns="3429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68580" tIns="34290" rIns="68580" bIns="34290" rtlCol="0" anchor="ctr"/>
          <a:lstStyle>
            <a:lvl1pPr algn="l">
              <a:defRPr sz="1067">
                <a:solidFill>
                  <a:schemeClr val="tx1">
                    <a:tint val="75000"/>
                  </a:schemeClr>
                </a:solidFill>
              </a:defRPr>
            </a:lvl1pPr>
          </a:lstStyle>
          <a:p>
            <a:pPr defTabSz="457189"/>
            <a:fld id="{48A87A34-81AB-432B-8DAE-1953F412C126}" type="datetimeFigureOut">
              <a:rPr lang="en-US" smtClean="0">
                <a:solidFill>
                  <a:prstClr val="black">
                    <a:tint val="75000"/>
                  </a:prstClr>
                </a:solidFill>
              </a:rPr>
              <a:pPr defTabSz="457189"/>
              <a:t>10/25/2021</a:t>
            </a:fld>
            <a:endParaRPr lang="en-US" dirty="0">
              <a:solidFill>
                <a:prstClr val="black">
                  <a:tint val="75000"/>
                </a:prstClr>
              </a:solidFill>
            </a:endParaRPr>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68580" tIns="34290" rIns="68580" bIns="34290" rtlCol="0" anchor="ctr"/>
          <a:lstStyle>
            <a:lvl1pPr algn="r">
              <a:defRPr sz="1067">
                <a:solidFill>
                  <a:schemeClr val="tx1">
                    <a:tint val="75000"/>
                  </a:schemeClr>
                </a:solidFill>
              </a:defRPr>
            </a:lvl1pPr>
          </a:lstStyle>
          <a:p>
            <a:pPr defTabSz="457189"/>
            <a:endParaRPr lang="en-US" dirty="0">
              <a:solidFill>
                <a:prstClr val="black">
                  <a:tint val="75000"/>
                </a:prstClr>
              </a:solidFill>
            </a:endParaRP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68580" tIns="34290" rIns="68580" bIns="34290" rtlCol="0" anchor="ctr"/>
          <a:lstStyle>
            <a:lvl1pPr algn="r">
              <a:defRPr sz="1067">
                <a:solidFill>
                  <a:schemeClr val="tx1">
                    <a:tint val="75000"/>
                  </a:schemeClr>
                </a:solidFill>
              </a:defRPr>
            </a:lvl1pPr>
          </a:lstStyle>
          <a:p>
            <a:pPr defTabSz="457189"/>
            <a:fld id="{6D22F896-40B5-4ADD-8801-0D06FADFA095}" type="slidenum">
              <a:rPr lang="en-US" smtClean="0">
                <a:solidFill>
                  <a:prstClr val="black">
                    <a:tint val="75000"/>
                  </a:prstClr>
                </a:solidFill>
              </a:rPr>
              <a:pPr defTabSz="457189"/>
              <a:t>‹#›</a:t>
            </a:fld>
            <a:endParaRPr lang="en-US" dirty="0">
              <a:solidFill>
                <a:prstClr val="black">
                  <a:tint val="75000"/>
                </a:prstClr>
              </a:solidFill>
            </a:endParaRPr>
          </a:p>
        </p:txBody>
      </p:sp>
    </p:spTree>
    <p:extLst>
      <p:ext uri="{BB962C8B-B14F-4D97-AF65-F5344CB8AC3E}">
        <p14:creationId xmlns:p14="http://schemas.microsoft.com/office/powerpoint/2010/main" val="186766299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914377" rtl="0" eaLnBrk="1" latinLnBrk="0" hangingPunct="1">
        <a:lnSpc>
          <a:spcPct val="85000"/>
        </a:lnSpc>
        <a:spcBef>
          <a:spcPct val="0"/>
        </a:spcBef>
        <a:buNone/>
        <a:defRPr sz="4000" b="0" i="0" kern="1200" cap="none" spc="-151">
          <a:solidFill>
            <a:schemeClr val="tx1"/>
          </a:solidFill>
          <a:effectLst/>
          <a:latin typeface="+mj-lt"/>
          <a:ea typeface="+mj-ea"/>
          <a:cs typeface="+mj-cs"/>
        </a:defRPr>
      </a:lvl1pPr>
    </p:titleStyle>
    <p:bodyStyle>
      <a:lvl1pPr marL="228594" indent="-228594" algn="l" defTabSz="914377" rtl="0" eaLnBrk="1" latinLnBrk="0" hangingPunct="1">
        <a:lnSpc>
          <a:spcPct val="120000"/>
        </a:lnSpc>
        <a:spcBef>
          <a:spcPts val="1000"/>
        </a:spcBef>
        <a:buClr>
          <a:schemeClr val="accent1"/>
        </a:buClr>
        <a:buSzPct val="110000"/>
        <a:buFont typeface="Wingdings" panose="05000000000000000000" pitchFamily="2" charset="2"/>
        <a:buChar char="§"/>
        <a:defRPr sz="1867" kern="1200">
          <a:solidFill>
            <a:schemeClr val="tx1"/>
          </a:solidFill>
          <a:effectLst/>
          <a:latin typeface="+mn-lt"/>
          <a:ea typeface="+mn-ea"/>
          <a:cs typeface="+mn-cs"/>
        </a:defRPr>
      </a:lvl1pPr>
      <a:lvl2pPr marL="685783" indent="-228594" algn="l" defTabSz="914377"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2971" indent="-228594" algn="l" defTabSz="914377" rtl="0" eaLnBrk="1" latinLnBrk="0" hangingPunct="1">
        <a:lnSpc>
          <a:spcPct val="120000"/>
        </a:lnSpc>
        <a:spcBef>
          <a:spcPts val="500"/>
        </a:spcBef>
        <a:buClr>
          <a:schemeClr val="accent1"/>
        </a:buClr>
        <a:buSzPct val="110000"/>
        <a:buFont typeface="Wingdings" panose="05000000000000000000" pitchFamily="2" charset="2"/>
        <a:buChar char="§"/>
        <a:defRPr sz="1467" kern="1200">
          <a:solidFill>
            <a:schemeClr val="tx1"/>
          </a:solidFill>
          <a:effectLst/>
          <a:latin typeface="+mn-lt"/>
          <a:ea typeface="+mn-ea"/>
          <a:cs typeface="+mn-cs"/>
        </a:defRPr>
      </a:lvl3pPr>
      <a:lvl4pPr marL="1600160" indent="-228594" algn="l" defTabSz="914377"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349" indent="-228594" algn="l" defTabSz="914377"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537" indent="-228594" algn="l" defTabSz="914377"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726" indent="-228594" algn="l" defTabSz="914377"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8914" indent="-228594" algn="l" defTabSz="914377"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103" indent="-228594" algn="l" defTabSz="914377"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2"/>
            <a:ext cx="3498667" cy="2456485"/>
          </a:xfrm>
          <a:prstGeom prst="rect">
            <a:avLst/>
          </a:prstGeom>
        </p:spPr>
        <p:txBody>
          <a:bodyPr vert="horz" lIns="171442" tIns="171442" rIns="171442" bIns="171442"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3" y="794721"/>
            <a:ext cx="5950036" cy="5257091"/>
          </a:xfrm>
          <a:prstGeom prst="rect">
            <a:avLst/>
          </a:prstGeom>
        </p:spPr>
        <p:txBody>
          <a:bodyPr vert="horz" lIns="68577" tIns="34289" rIns="68577" bIns="34289"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68577" tIns="34289" rIns="68577" bIns="34289" rtlCol="0" anchor="ctr"/>
          <a:lstStyle>
            <a:lvl1pPr algn="l">
              <a:defRPr sz="1067">
                <a:solidFill>
                  <a:schemeClr val="tx1">
                    <a:tint val="75000"/>
                  </a:schemeClr>
                </a:solidFill>
              </a:defRPr>
            </a:lvl1pPr>
          </a:lstStyle>
          <a:p>
            <a:pPr defTabSz="457167"/>
            <a:fld id="{68910D5D-F9CA-4F2A-8C0D-525843674E47}" type="datetimeFigureOut">
              <a:rPr lang="en-US" smtClean="0">
                <a:solidFill>
                  <a:prstClr val="black">
                    <a:tint val="75000"/>
                  </a:prstClr>
                </a:solidFill>
              </a:rPr>
              <a:pPr defTabSz="457167"/>
              <a:t>10/25/2021</a:t>
            </a:fld>
            <a:endParaRPr lang="en-US">
              <a:solidFill>
                <a:prstClr val="black">
                  <a:tint val="75000"/>
                </a:prstClr>
              </a:solidFill>
            </a:endParaRPr>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68577" tIns="34289" rIns="68577" bIns="34289" rtlCol="0" anchor="ctr"/>
          <a:lstStyle>
            <a:lvl1pPr algn="r">
              <a:defRPr sz="1067">
                <a:solidFill>
                  <a:schemeClr val="tx1">
                    <a:tint val="75000"/>
                  </a:schemeClr>
                </a:solidFill>
              </a:defRPr>
            </a:lvl1pPr>
          </a:lstStyle>
          <a:p>
            <a:pPr defTabSz="457167"/>
            <a:endParaRPr lang="en-US">
              <a:solidFill>
                <a:prstClr val="black">
                  <a:tint val="75000"/>
                </a:prstClr>
              </a:solidFill>
            </a:endParaRP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68577" tIns="34289" rIns="68577" bIns="34289" rtlCol="0" anchor="ctr"/>
          <a:lstStyle>
            <a:lvl1pPr algn="r">
              <a:defRPr sz="1067">
                <a:solidFill>
                  <a:schemeClr val="tx1">
                    <a:tint val="75000"/>
                  </a:schemeClr>
                </a:solidFill>
              </a:defRPr>
            </a:lvl1pPr>
          </a:lstStyle>
          <a:p>
            <a:pPr defTabSz="457167"/>
            <a:fld id="{DF35766E-2D88-4F3E-A8A2-2BA2E00135DC}" type="slidenum">
              <a:rPr lang="en-US" smtClean="0">
                <a:solidFill>
                  <a:prstClr val="black">
                    <a:tint val="75000"/>
                  </a:prstClr>
                </a:solidFill>
              </a:rPr>
              <a:pPr defTabSz="457167"/>
              <a:t>‹#›</a:t>
            </a:fld>
            <a:endParaRPr lang="en-US">
              <a:solidFill>
                <a:prstClr val="black">
                  <a:tint val="75000"/>
                </a:prstClr>
              </a:solidFill>
            </a:endParaRPr>
          </a:p>
        </p:txBody>
      </p:sp>
    </p:spTree>
    <p:extLst>
      <p:ext uri="{BB962C8B-B14F-4D97-AF65-F5344CB8AC3E}">
        <p14:creationId xmlns:p14="http://schemas.microsoft.com/office/powerpoint/2010/main" val="1640224242"/>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defTabSz="914332" rtl="0" eaLnBrk="1" latinLnBrk="0" hangingPunct="1">
        <a:lnSpc>
          <a:spcPct val="85000"/>
        </a:lnSpc>
        <a:spcBef>
          <a:spcPct val="0"/>
        </a:spcBef>
        <a:buNone/>
        <a:defRPr sz="4000" b="0" i="0" kern="1200" cap="none" spc="-151">
          <a:solidFill>
            <a:schemeClr val="tx1"/>
          </a:solidFill>
          <a:effectLst/>
          <a:latin typeface="+mj-lt"/>
          <a:ea typeface="+mj-ea"/>
          <a:cs typeface="+mj-cs"/>
        </a:defRPr>
      </a:lvl1pPr>
    </p:titleStyle>
    <p:bodyStyle>
      <a:lvl1pPr marL="228584" indent="-228584" algn="l" defTabSz="914332" rtl="0" eaLnBrk="1" latinLnBrk="0" hangingPunct="1">
        <a:lnSpc>
          <a:spcPct val="120000"/>
        </a:lnSpc>
        <a:spcBef>
          <a:spcPts val="1000"/>
        </a:spcBef>
        <a:buClr>
          <a:schemeClr val="accent1"/>
        </a:buClr>
        <a:buSzPct val="110000"/>
        <a:buFont typeface="Wingdings" panose="05000000000000000000" pitchFamily="2" charset="2"/>
        <a:buChar char="§"/>
        <a:defRPr sz="1867" kern="1200">
          <a:solidFill>
            <a:schemeClr val="tx1"/>
          </a:solidFill>
          <a:effectLst/>
          <a:latin typeface="+mn-lt"/>
          <a:ea typeface="+mn-ea"/>
          <a:cs typeface="+mn-cs"/>
        </a:defRPr>
      </a:lvl1pPr>
      <a:lvl2pPr marL="685750" indent="-228584" algn="l" defTabSz="914332"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2914" indent="-228584" algn="l" defTabSz="914332" rtl="0" eaLnBrk="1" latinLnBrk="0" hangingPunct="1">
        <a:lnSpc>
          <a:spcPct val="120000"/>
        </a:lnSpc>
        <a:spcBef>
          <a:spcPts val="500"/>
        </a:spcBef>
        <a:buClr>
          <a:schemeClr val="accent1"/>
        </a:buClr>
        <a:buSzPct val="110000"/>
        <a:buFont typeface="Wingdings" panose="05000000000000000000" pitchFamily="2" charset="2"/>
        <a:buChar char="§"/>
        <a:defRPr sz="1467" kern="1200">
          <a:solidFill>
            <a:schemeClr val="tx1"/>
          </a:solidFill>
          <a:effectLst/>
          <a:latin typeface="+mn-lt"/>
          <a:ea typeface="+mn-ea"/>
          <a:cs typeface="+mn-cs"/>
        </a:defRPr>
      </a:lvl3pPr>
      <a:lvl4pPr marL="1600080" indent="-228584" algn="l" defTabSz="914332"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247" indent="-228584" algn="l" defTabSz="914332"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412" indent="-228584" algn="l" defTabSz="914332"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578" indent="-228584" algn="l" defTabSz="914332"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8744" indent="-228584" algn="l" defTabSz="914332"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5910" indent="-228584" algn="l" defTabSz="914332"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332" rtl="0" eaLnBrk="1" latinLnBrk="0" hangingPunct="1">
        <a:defRPr sz="1867" kern="1200">
          <a:solidFill>
            <a:schemeClr val="tx1"/>
          </a:solidFill>
          <a:latin typeface="+mn-lt"/>
          <a:ea typeface="+mn-ea"/>
          <a:cs typeface="+mn-cs"/>
        </a:defRPr>
      </a:lvl1pPr>
      <a:lvl2pPr marL="457167" algn="l" defTabSz="914332" rtl="0" eaLnBrk="1" latinLnBrk="0" hangingPunct="1">
        <a:defRPr sz="1867" kern="1200">
          <a:solidFill>
            <a:schemeClr val="tx1"/>
          </a:solidFill>
          <a:latin typeface="+mn-lt"/>
          <a:ea typeface="+mn-ea"/>
          <a:cs typeface="+mn-cs"/>
        </a:defRPr>
      </a:lvl2pPr>
      <a:lvl3pPr marL="914332" algn="l" defTabSz="914332" rtl="0" eaLnBrk="1" latinLnBrk="0" hangingPunct="1">
        <a:defRPr sz="1867" kern="1200">
          <a:solidFill>
            <a:schemeClr val="tx1"/>
          </a:solidFill>
          <a:latin typeface="+mn-lt"/>
          <a:ea typeface="+mn-ea"/>
          <a:cs typeface="+mn-cs"/>
        </a:defRPr>
      </a:lvl3pPr>
      <a:lvl4pPr marL="1371498" algn="l" defTabSz="914332" rtl="0" eaLnBrk="1" latinLnBrk="0" hangingPunct="1">
        <a:defRPr sz="1867" kern="1200">
          <a:solidFill>
            <a:schemeClr val="tx1"/>
          </a:solidFill>
          <a:latin typeface="+mn-lt"/>
          <a:ea typeface="+mn-ea"/>
          <a:cs typeface="+mn-cs"/>
        </a:defRPr>
      </a:lvl4pPr>
      <a:lvl5pPr marL="1828664" algn="l" defTabSz="914332" rtl="0" eaLnBrk="1" latinLnBrk="0" hangingPunct="1">
        <a:defRPr sz="1867" kern="1200">
          <a:solidFill>
            <a:schemeClr val="tx1"/>
          </a:solidFill>
          <a:latin typeface="+mn-lt"/>
          <a:ea typeface="+mn-ea"/>
          <a:cs typeface="+mn-cs"/>
        </a:defRPr>
      </a:lvl5pPr>
      <a:lvl6pPr marL="2285830" algn="l" defTabSz="914332" rtl="0" eaLnBrk="1" latinLnBrk="0" hangingPunct="1">
        <a:defRPr sz="1867" kern="1200">
          <a:solidFill>
            <a:schemeClr val="tx1"/>
          </a:solidFill>
          <a:latin typeface="+mn-lt"/>
          <a:ea typeface="+mn-ea"/>
          <a:cs typeface="+mn-cs"/>
        </a:defRPr>
      </a:lvl6pPr>
      <a:lvl7pPr marL="2742994" algn="l" defTabSz="914332" rtl="0" eaLnBrk="1" latinLnBrk="0" hangingPunct="1">
        <a:defRPr sz="1867" kern="1200">
          <a:solidFill>
            <a:schemeClr val="tx1"/>
          </a:solidFill>
          <a:latin typeface="+mn-lt"/>
          <a:ea typeface="+mn-ea"/>
          <a:cs typeface="+mn-cs"/>
        </a:defRPr>
      </a:lvl7pPr>
      <a:lvl8pPr marL="3200160" algn="l" defTabSz="914332" rtl="0" eaLnBrk="1" latinLnBrk="0" hangingPunct="1">
        <a:defRPr sz="1867" kern="1200">
          <a:solidFill>
            <a:schemeClr val="tx1"/>
          </a:solidFill>
          <a:latin typeface="+mn-lt"/>
          <a:ea typeface="+mn-ea"/>
          <a:cs typeface="+mn-cs"/>
        </a:defRPr>
      </a:lvl8pPr>
      <a:lvl9pPr marL="3657327" algn="l" defTabSz="914332"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filesignatures.net/"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Week 4 Lab</a:t>
            </a:r>
          </a:p>
        </p:txBody>
      </p:sp>
      <p:sp>
        <p:nvSpPr>
          <p:cNvPr id="3" name="Subtitle 2"/>
          <p:cNvSpPr>
            <a:spLocks noGrp="1"/>
          </p:cNvSpPr>
          <p:nvPr>
            <p:ph type="subTitle" idx="1"/>
          </p:nvPr>
        </p:nvSpPr>
        <p:spPr/>
        <p:txBody>
          <a:bodyPr/>
          <a:lstStyle/>
          <a:p>
            <a:r>
              <a:rPr lang="en-US" dirty="0"/>
              <a:t>Disk &amp; </a:t>
            </a:r>
            <a:r>
              <a:rPr lang="en-US"/>
              <a:t>Data Recovery</a:t>
            </a:r>
            <a:endParaRPr lang="en-US" dirty="0"/>
          </a:p>
        </p:txBody>
      </p:sp>
      <p:sp>
        <p:nvSpPr>
          <p:cNvPr id="4" name="TextBox 3"/>
          <p:cNvSpPr txBox="1"/>
          <p:nvPr/>
        </p:nvSpPr>
        <p:spPr>
          <a:xfrm>
            <a:off x="1759239" y="1219207"/>
            <a:ext cx="8673428" cy="461663"/>
          </a:xfrm>
          <a:prstGeom prst="rect">
            <a:avLst/>
          </a:prstGeom>
          <a:noFill/>
        </p:spPr>
        <p:txBody>
          <a:bodyPr wrap="square" lIns="91431" tIns="45719" rIns="91431" bIns="45719" rtlCol="0">
            <a:spAutoFit/>
          </a:bodyPr>
          <a:lstStyle/>
          <a:p>
            <a:pPr defTabSz="1219020"/>
            <a:r>
              <a:rPr lang="en-US" sz="2400" dirty="0">
                <a:solidFill>
                  <a:prstClr val="white"/>
                </a:solidFill>
                <a:latin typeface="Rockwell" panose="02060603020205020403"/>
              </a:rPr>
              <a:t>CIS 347 / SOC 395</a:t>
            </a:r>
          </a:p>
        </p:txBody>
      </p:sp>
    </p:spTree>
    <p:extLst>
      <p:ext uri="{BB962C8B-B14F-4D97-AF65-F5344CB8AC3E}">
        <p14:creationId xmlns:p14="http://schemas.microsoft.com/office/powerpoint/2010/main" val="807803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68" name="TextShape 2"/>
          <p:cNvSpPr txBox="1"/>
          <p:nvPr/>
        </p:nvSpPr>
        <p:spPr>
          <a:xfrm>
            <a:off x="1980741" y="1604843"/>
            <a:ext cx="8229627" cy="3977484"/>
          </a:xfrm>
          <a:prstGeom prst="rect">
            <a:avLst/>
          </a:prstGeom>
        </p:spPr>
        <p:txBody>
          <a:bodyPr lIns="0" tIns="0" rIns="0" bIns="0"/>
          <a:lstStyle/>
          <a:p>
            <a:pP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Data Organization on HDDs</a:t>
            </a:r>
          </a:p>
        </p:txBody>
      </p:sp>
      <p:pic>
        <p:nvPicPr>
          <p:cNvPr id="4" name="Picture 3">
            <a:extLst>
              <a:ext uri="{FF2B5EF4-FFF2-40B4-BE49-F238E27FC236}">
                <a16:creationId xmlns:a16="http://schemas.microsoft.com/office/drawing/2014/main" id="{318FB49E-1C44-4B98-8E90-810B2626D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5" name="Content Placeholder 4">
            <a:extLst>
              <a:ext uri="{FF2B5EF4-FFF2-40B4-BE49-F238E27FC236}">
                <a16:creationId xmlns:a16="http://schemas.microsoft.com/office/drawing/2014/main" id="{B4DE8658-0880-41BF-B0B6-0216E3C0E5D8}"/>
              </a:ext>
            </a:extLst>
          </p:cNvPr>
          <p:cNvSpPr>
            <a:spLocks noGrp="1"/>
          </p:cNvSpPr>
          <p:nvPr>
            <p:ph idx="1"/>
          </p:nvPr>
        </p:nvSpPr>
        <p:spPr>
          <a:xfrm>
            <a:off x="7010400" y="206280"/>
            <a:ext cx="4978400" cy="4732795"/>
          </a:xfrm>
        </p:spPr>
        <p:txBody>
          <a:bodyPr>
            <a:normAutofit/>
          </a:bodyPr>
          <a:lstStyle/>
          <a:p>
            <a:r>
              <a:rPr lang="en-US" dirty="0"/>
              <a:t>On a magnetic disk, the 1s and 0s are a result of the read/write head (moving accurately due to a Lorentz force) detecting flux reversal on the magnetic media – a process known as Faraday’s Law of Induction.</a:t>
            </a:r>
          </a:p>
          <a:p>
            <a:endParaRPr lang="en-US" dirty="0"/>
          </a:p>
          <a:p>
            <a:r>
              <a:rPr lang="en-US" dirty="0"/>
              <a:t>Essentially, imagine a magnet with a north and south pole. When the head floats over the platter, if there is a change in polarity, it will register. If not, it won’t. Hence, 1s and 0s. This is very simplified, but that’s the idea.</a:t>
            </a:r>
          </a:p>
        </p:txBody>
      </p:sp>
      <p:graphicFrame>
        <p:nvGraphicFramePr>
          <p:cNvPr id="6" name="Table 5">
            <a:extLst>
              <a:ext uri="{FF2B5EF4-FFF2-40B4-BE49-F238E27FC236}">
                <a16:creationId xmlns:a16="http://schemas.microsoft.com/office/drawing/2014/main" id="{D2F563C8-C70D-429E-8BB4-568FC815BA38}"/>
              </a:ext>
            </a:extLst>
          </p:cNvPr>
          <p:cNvGraphicFramePr>
            <a:graphicFrameLocks noGrp="1"/>
          </p:cNvGraphicFramePr>
          <p:nvPr/>
        </p:nvGraphicFramePr>
        <p:xfrm>
          <a:off x="3962400" y="5338503"/>
          <a:ext cx="8128000" cy="5029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395891300"/>
                    </a:ext>
                  </a:extLst>
                </a:gridCol>
                <a:gridCol w="812800">
                  <a:extLst>
                    <a:ext uri="{9D8B030D-6E8A-4147-A177-3AD203B41FA5}">
                      <a16:colId xmlns:a16="http://schemas.microsoft.com/office/drawing/2014/main" val="3385053069"/>
                    </a:ext>
                  </a:extLst>
                </a:gridCol>
                <a:gridCol w="812800">
                  <a:extLst>
                    <a:ext uri="{9D8B030D-6E8A-4147-A177-3AD203B41FA5}">
                      <a16:colId xmlns:a16="http://schemas.microsoft.com/office/drawing/2014/main" val="338455522"/>
                    </a:ext>
                  </a:extLst>
                </a:gridCol>
                <a:gridCol w="812800">
                  <a:extLst>
                    <a:ext uri="{9D8B030D-6E8A-4147-A177-3AD203B41FA5}">
                      <a16:colId xmlns:a16="http://schemas.microsoft.com/office/drawing/2014/main" val="3650667203"/>
                    </a:ext>
                  </a:extLst>
                </a:gridCol>
                <a:gridCol w="812800">
                  <a:extLst>
                    <a:ext uri="{9D8B030D-6E8A-4147-A177-3AD203B41FA5}">
                      <a16:colId xmlns:a16="http://schemas.microsoft.com/office/drawing/2014/main" val="214632777"/>
                    </a:ext>
                  </a:extLst>
                </a:gridCol>
                <a:gridCol w="812800">
                  <a:extLst>
                    <a:ext uri="{9D8B030D-6E8A-4147-A177-3AD203B41FA5}">
                      <a16:colId xmlns:a16="http://schemas.microsoft.com/office/drawing/2014/main" val="2486181540"/>
                    </a:ext>
                  </a:extLst>
                </a:gridCol>
                <a:gridCol w="812800">
                  <a:extLst>
                    <a:ext uri="{9D8B030D-6E8A-4147-A177-3AD203B41FA5}">
                      <a16:colId xmlns:a16="http://schemas.microsoft.com/office/drawing/2014/main" val="1634640074"/>
                    </a:ext>
                  </a:extLst>
                </a:gridCol>
                <a:gridCol w="812800">
                  <a:extLst>
                    <a:ext uri="{9D8B030D-6E8A-4147-A177-3AD203B41FA5}">
                      <a16:colId xmlns:a16="http://schemas.microsoft.com/office/drawing/2014/main" val="4115363107"/>
                    </a:ext>
                  </a:extLst>
                </a:gridCol>
                <a:gridCol w="812800">
                  <a:extLst>
                    <a:ext uri="{9D8B030D-6E8A-4147-A177-3AD203B41FA5}">
                      <a16:colId xmlns:a16="http://schemas.microsoft.com/office/drawing/2014/main" val="3875755245"/>
                    </a:ext>
                  </a:extLst>
                </a:gridCol>
                <a:gridCol w="812800">
                  <a:extLst>
                    <a:ext uri="{9D8B030D-6E8A-4147-A177-3AD203B41FA5}">
                      <a16:colId xmlns:a16="http://schemas.microsoft.com/office/drawing/2014/main" val="315878385"/>
                    </a:ext>
                  </a:extLst>
                </a:gridCol>
              </a:tblGrid>
              <a:tr h="501312">
                <a:tc>
                  <a:txBody>
                    <a:bodyPr/>
                    <a:lstStyle/>
                    <a:p>
                      <a:pPr algn="ctr"/>
                      <a:r>
                        <a:rPr lang="en-US" sz="2500" dirty="0"/>
                        <a:t>N</a:t>
                      </a:r>
                    </a:p>
                  </a:txBody>
                  <a:tcPr marL="121920" marR="121920" marT="60960" marB="60960"/>
                </a:tc>
                <a:tc>
                  <a:txBody>
                    <a:bodyPr/>
                    <a:lstStyle/>
                    <a:p>
                      <a:pPr algn="ctr"/>
                      <a:r>
                        <a:rPr lang="en-US" sz="2500" dirty="0"/>
                        <a:t>N</a:t>
                      </a:r>
                    </a:p>
                  </a:txBody>
                  <a:tcPr marL="121920" marR="121920" marT="60960" marB="60960"/>
                </a:tc>
                <a:tc>
                  <a:txBody>
                    <a:bodyPr/>
                    <a:lstStyle/>
                    <a:p>
                      <a:pPr algn="ctr"/>
                      <a:r>
                        <a:rPr lang="en-US" sz="2500" dirty="0"/>
                        <a:t>S</a:t>
                      </a:r>
                    </a:p>
                  </a:txBody>
                  <a:tcPr marL="121920" marR="121920" marT="60960" marB="60960"/>
                </a:tc>
                <a:tc>
                  <a:txBody>
                    <a:bodyPr/>
                    <a:lstStyle/>
                    <a:p>
                      <a:pPr algn="ctr"/>
                      <a:r>
                        <a:rPr lang="en-US" sz="2500" dirty="0"/>
                        <a:t>S</a:t>
                      </a:r>
                    </a:p>
                  </a:txBody>
                  <a:tcPr marL="121920" marR="121920" marT="60960" marB="60960"/>
                </a:tc>
                <a:tc>
                  <a:txBody>
                    <a:bodyPr/>
                    <a:lstStyle/>
                    <a:p>
                      <a:pPr algn="ctr"/>
                      <a:r>
                        <a:rPr lang="en-US" sz="2500" dirty="0"/>
                        <a:t>N</a:t>
                      </a:r>
                    </a:p>
                  </a:txBody>
                  <a:tcPr marL="121920" marR="121920" marT="60960" marB="60960"/>
                </a:tc>
                <a:tc>
                  <a:txBody>
                    <a:bodyPr/>
                    <a:lstStyle/>
                    <a:p>
                      <a:pPr algn="ctr"/>
                      <a:r>
                        <a:rPr lang="en-US" sz="2500" dirty="0"/>
                        <a:t>S</a:t>
                      </a:r>
                    </a:p>
                  </a:txBody>
                  <a:tcPr marL="121920" marR="121920" marT="60960" marB="60960"/>
                </a:tc>
                <a:tc>
                  <a:txBody>
                    <a:bodyPr/>
                    <a:lstStyle/>
                    <a:p>
                      <a:pPr algn="ctr"/>
                      <a:r>
                        <a:rPr lang="en-US" sz="2500" dirty="0"/>
                        <a:t>S</a:t>
                      </a:r>
                    </a:p>
                  </a:txBody>
                  <a:tcPr marL="121920" marR="121920" marT="60960" marB="60960"/>
                </a:tc>
                <a:tc>
                  <a:txBody>
                    <a:bodyPr/>
                    <a:lstStyle/>
                    <a:p>
                      <a:pPr algn="ctr"/>
                      <a:r>
                        <a:rPr lang="en-US" sz="2500" dirty="0"/>
                        <a:t>N</a:t>
                      </a:r>
                    </a:p>
                  </a:txBody>
                  <a:tcPr marL="121920" marR="121920" marT="60960" marB="60960"/>
                </a:tc>
                <a:tc>
                  <a:txBody>
                    <a:bodyPr/>
                    <a:lstStyle/>
                    <a:p>
                      <a:pPr algn="ctr"/>
                      <a:r>
                        <a:rPr lang="en-US" sz="2500" dirty="0"/>
                        <a:t>N</a:t>
                      </a:r>
                    </a:p>
                  </a:txBody>
                  <a:tcPr marL="121920" marR="121920" marT="60960" marB="60960"/>
                </a:tc>
                <a:tc>
                  <a:txBody>
                    <a:bodyPr/>
                    <a:lstStyle/>
                    <a:p>
                      <a:pPr algn="ctr"/>
                      <a:r>
                        <a:rPr lang="en-US" sz="2500" dirty="0"/>
                        <a:t>N</a:t>
                      </a:r>
                    </a:p>
                  </a:txBody>
                  <a:tcPr marL="121920" marR="121920" marT="60960" marB="60960"/>
                </a:tc>
                <a:extLst>
                  <a:ext uri="{0D108BD9-81ED-4DB2-BD59-A6C34878D82A}">
                    <a16:rowId xmlns:a16="http://schemas.microsoft.com/office/drawing/2014/main" val="3770608237"/>
                  </a:ext>
                </a:extLst>
              </a:tr>
            </a:tbl>
          </a:graphicData>
        </a:graphic>
      </p:graphicFrame>
      <p:graphicFrame>
        <p:nvGraphicFramePr>
          <p:cNvPr id="10" name="Table 9">
            <a:extLst>
              <a:ext uri="{FF2B5EF4-FFF2-40B4-BE49-F238E27FC236}">
                <a16:creationId xmlns:a16="http://schemas.microsoft.com/office/drawing/2014/main" id="{0F929C70-3950-43B6-84D2-6FA508D22C44}"/>
              </a:ext>
            </a:extLst>
          </p:cNvPr>
          <p:cNvGraphicFramePr>
            <a:graphicFrameLocks noGrp="1"/>
          </p:cNvGraphicFramePr>
          <p:nvPr>
            <p:extLst>
              <p:ext uri="{D42A27DB-BD31-4B8C-83A1-F6EECF244321}">
                <p14:modId xmlns:p14="http://schemas.microsoft.com/office/powerpoint/2010/main" val="1091190295"/>
              </p:ext>
            </p:extLst>
          </p:nvPr>
        </p:nvGraphicFramePr>
        <p:xfrm>
          <a:off x="4362627" y="5854007"/>
          <a:ext cx="7315200" cy="5029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385053069"/>
                    </a:ext>
                  </a:extLst>
                </a:gridCol>
                <a:gridCol w="812800">
                  <a:extLst>
                    <a:ext uri="{9D8B030D-6E8A-4147-A177-3AD203B41FA5}">
                      <a16:colId xmlns:a16="http://schemas.microsoft.com/office/drawing/2014/main" val="338455522"/>
                    </a:ext>
                  </a:extLst>
                </a:gridCol>
                <a:gridCol w="812800">
                  <a:extLst>
                    <a:ext uri="{9D8B030D-6E8A-4147-A177-3AD203B41FA5}">
                      <a16:colId xmlns:a16="http://schemas.microsoft.com/office/drawing/2014/main" val="3650667203"/>
                    </a:ext>
                  </a:extLst>
                </a:gridCol>
                <a:gridCol w="812800">
                  <a:extLst>
                    <a:ext uri="{9D8B030D-6E8A-4147-A177-3AD203B41FA5}">
                      <a16:colId xmlns:a16="http://schemas.microsoft.com/office/drawing/2014/main" val="214632777"/>
                    </a:ext>
                  </a:extLst>
                </a:gridCol>
                <a:gridCol w="812800">
                  <a:extLst>
                    <a:ext uri="{9D8B030D-6E8A-4147-A177-3AD203B41FA5}">
                      <a16:colId xmlns:a16="http://schemas.microsoft.com/office/drawing/2014/main" val="2486181540"/>
                    </a:ext>
                  </a:extLst>
                </a:gridCol>
                <a:gridCol w="812800">
                  <a:extLst>
                    <a:ext uri="{9D8B030D-6E8A-4147-A177-3AD203B41FA5}">
                      <a16:colId xmlns:a16="http://schemas.microsoft.com/office/drawing/2014/main" val="1634640074"/>
                    </a:ext>
                  </a:extLst>
                </a:gridCol>
                <a:gridCol w="812800">
                  <a:extLst>
                    <a:ext uri="{9D8B030D-6E8A-4147-A177-3AD203B41FA5}">
                      <a16:colId xmlns:a16="http://schemas.microsoft.com/office/drawing/2014/main" val="4115363107"/>
                    </a:ext>
                  </a:extLst>
                </a:gridCol>
                <a:gridCol w="812800">
                  <a:extLst>
                    <a:ext uri="{9D8B030D-6E8A-4147-A177-3AD203B41FA5}">
                      <a16:colId xmlns:a16="http://schemas.microsoft.com/office/drawing/2014/main" val="3875755245"/>
                    </a:ext>
                  </a:extLst>
                </a:gridCol>
                <a:gridCol w="812800">
                  <a:extLst>
                    <a:ext uri="{9D8B030D-6E8A-4147-A177-3AD203B41FA5}">
                      <a16:colId xmlns:a16="http://schemas.microsoft.com/office/drawing/2014/main" val="315878385"/>
                    </a:ext>
                  </a:extLst>
                </a:gridCol>
              </a:tblGrid>
              <a:tr h="501312">
                <a:tc>
                  <a:txBody>
                    <a:bodyPr/>
                    <a:lstStyle/>
                    <a:p>
                      <a:pPr algn="ctr"/>
                      <a:r>
                        <a:rPr lang="en-US" sz="2500" dirty="0"/>
                        <a:t>0</a:t>
                      </a:r>
                    </a:p>
                  </a:txBody>
                  <a:tcPr marL="121920" marR="121920" marT="60960" marB="60960">
                    <a:solidFill>
                      <a:schemeClr val="accent1">
                        <a:lumMod val="50000"/>
                      </a:schemeClr>
                    </a:solidFill>
                  </a:tcPr>
                </a:tc>
                <a:tc>
                  <a:txBody>
                    <a:bodyPr/>
                    <a:lstStyle/>
                    <a:p>
                      <a:pPr algn="ctr"/>
                      <a:r>
                        <a:rPr lang="en-US" sz="2500" dirty="0"/>
                        <a:t>1</a:t>
                      </a:r>
                    </a:p>
                  </a:txBody>
                  <a:tcPr marL="121920" marR="121920" marT="60960" marB="60960">
                    <a:solidFill>
                      <a:schemeClr val="accent1">
                        <a:lumMod val="50000"/>
                      </a:schemeClr>
                    </a:solidFill>
                  </a:tcPr>
                </a:tc>
                <a:tc>
                  <a:txBody>
                    <a:bodyPr/>
                    <a:lstStyle/>
                    <a:p>
                      <a:pPr algn="ctr"/>
                      <a:r>
                        <a:rPr lang="en-US" sz="2500" dirty="0"/>
                        <a:t>0</a:t>
                      </a:r>
                    </a:p>
                  </a:txBody>
                  <a:tcPr marL="121920" marR="121920" marT="60960" marB="60960">
                    <a:solidFill>
                      <a:schemeClr val="accent1">
                        <a:lumMod val="50000"/>
                      </a:schemeClr>
                    </a:solidFill>
                  </a:tcPr>
                </a:tc>
                <a:tc>
                  <a:txBody>
                    <a:bodyPr/>
                    <a:lstStyle/>
                    <a:p>
                      <a:pPr algn="ctr"/>
                      <a:r>
                        <a:rPr lang="en-US" sz="2500" dirty="0"/>
                        <a:t>1</a:t>
                      </a:r>
                    </a:p>
                  </a:txBody>
                  <a:tcPr marL="121920" marR="121920" marT="60960" marB="60960">
                    <a:solidFill>
                      <a:schemeClr val="accent1">
                        <a:lumMod val="50000"/>
                      </a:schemeClr>
                    </a:solidFill>
                  </a:tcPr>
                </a:tc>
                <a:tc>
                  <a:txBody>
                    <a:bodyPr/>
                    <a:lstStyle/>
                    <a:p>
                      <a:pPr algn="ctr"/>
                      <a:r>
                        <a:rPr lang="en-US" sz="2500" dirty="0"/>
                        <a:t>1</a:t>
                      </a:r>
                    </a:p>
                  </a:txBody>
                  <a:tcPr marL="121920" marR="121920" marT="60960" marB="60960">
                    <a:solidFill>
                      <a:schemeClr val="accent1">
                        <a:lumMod val="50000"/>
                      </a:schemeClr>
                    </a:solidFill>
                  </a:tcPr>
                </a:tc>
                <a:tc>
                  <a:txBody>
                    <a:bodyPr/>
                    <a:lstStyle/>
                    <a:p>
                      <a:pPr algn="ctr"/>
                      <a:r>
                        <a:rPr lang="en-US" sz="2500" dirty="0"/>
                        <a:t>0</a:t>
                      </a:r>
                    </a:p>
                  </a:txBody>
                  <a:tcPr marL="121920" marR="121920" marT="60960" marB="60960">
                    <a:solidFill>
                      <a:schemeClr val="accent1">
                        <a:lumMod val="50000"/>
                      </a:schemeClr>
                    </a:solidFill>
                  </a:tcPr>
                </a:tc>
                <a:tc>
                  <a:txBody>
                    <a:bodyPr/>
                    <a:lstStyle/>
                    <a:p>
                      <a:pPr algn="ctr"/>
                      <a:r>
                        <a:rPr lang="en-US" sz="2500" dirty="0"/>
                        <a:t>1</a:t>
                      </a:r>
                    </a:p>
                  </a:txBody>
                  <a:tcPr marL="121920" marR="121920" marT="60960" marB="60960">
                    <a:solidFill>
                      <a:schemeClr val="accent1">
                        <a:lumMod val="50000"/>
                      </a:schemeClr>
                    </a:solidFill>
                  </a:tcPr>
                </a:tc>
                <a:tc>
                  <a:txBody>
                    <a:bodyPr/>
                    <a:lstStyle/>
                    <a:p>
                      <a:pPr algn="ctr"/>
                      <a:r>
                        <a:rPr lang="en-US" sz="2500" dirty="0"/>
                        <a:t>0</a:t>
                      </a:r>
                    </a:p>
                  </a:txBody>
                  <a:tcPr marL="121920" marR="121920" marT="60960" marB="60960">
                    <a:solidFill>
                      <a:schemeClr val="accent1">
                        <a:lumMod val="50000"/>
                      </a:schemeClr>
                    </a:solidFill>
                  </a:tcPr>
                </a:tc>
                <a:tc>
                  <a:txBody>
                    <a:bodyPr/>
                    <a:lstStyle/>
                    <a:p>
                      <a:pPr algn="ctr"/>
                      <a:r>
                        <a:rPr lang="en-US" sz="2500" dirty="0"/>
                        <a:t>0</a:t>
                      </a:r>
                    </a:p>
                  </a:txBody>
                  <a:tcPr marL="121920" marR="121920" marT="60960" marB="60960">
                    <a:solidFill>
                      <a:schemeClr val="accent1">
                        <a:lumMod val="50000"/>
                      </a:schemeClr>
                    </a:solidFill>
                  </a:tcPr>
                </a:tc>
                <a:extLst>
                  <a:ext uri="{0D108BD9-81ED-4DB2-BD59-A6C34878D82A}">
                    <a16:rowId xmlns:a16="http://schemas.microsoft.com/office/drawing/2014/main" val="3770608237"/>
                  </a:ext>
                </a:extLst>
              </a:tr>
            </a:tbl>
          </a:graphicData>
        </a:graphic>
      </p:graphicFrame>
    </p:spTree>
    <p:extLst>
      <p:ext uri="{BB962C8B-B14F-4D97-AF65-F5344CB8AC3E}">
        <p14:creationId xmlns:p14="http://schemas.microsoft.com/office/powerpoint/2010/main" val="34672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20B6-33B1-4E65-A88D-BC5EFF635446}"/>
              </a:ext>
            </a:extLst>
          </p:cNvPr>
          <p:cNvSpPr>
            <a:spLocks noGrp="1"/>
          </p:cNvSpPr>
          <p:nvPr>
            <p:ph type="title"/>
          </p:nvPr>
        </p:nvSpPr>
        <p:spPr/>
        <p:txBody>
          <a:bodyPr/>
          <a:lstStyle/>
          <a:p>
            <a:r>
              <a:rPr lang="en-US" dirty="0"/>
              <a:t>How SSDs work</a:t>
            </a:r>
          </a:p>
        </p:txBody>
      </p:sp>
      <p:pic>
        <p:nvPicPr>
          <p:cNvPr id="8" name="Content Placeholder 7">
            <a:extLst>
              <a:ext uri="{FF2B5EF4-FFF2-40B4-BE49-F238E27FC236}">
                <a16:creationId xmlns:a16="http://schemas.microsoft.com/office/drawing/2014/main" id="{F01D432E-274A-451E-A2D5-198F0E980A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5201" y="1397001"/>
            <a:ext cx="7092713" cy="3989652"/>
          </a:xfrm>
        </p:spPr>
      </p:pic>
    </p:spTree>
    <p:extLst>
      <p:ext uri="{BB962C8B-B14F-4D97-AF65-F5344CB8AC3E}">
        <p14:creationId xmlns:p14="http://schemas.microsoft.com/office/powerpoint/2010/main" val="4039602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320B6-33B1-4E65-A88D-BC5EFF635446}"/>
              </a:ext>
            </a:extLst>
          </p:cNvPr>
          <p:cNvSpPr>
            <a:spLocks noGrp="1"/>
          </p:cNvSpPr>
          <p:nvPr>
            <p:ph type="title"/>
          </p:nvPr>
        </p:nvSpPr>
        <p:spPr>
          <a:xfrm>
            <a:off x="888632" y="2349925"/>
            <a:ext cx="3498979" cy="2456443"/>
          </a:xfrm>
        </p:spPr>
        <p:txBody>
          <a:bodyPr/>
          <a:lstStyle/>
          <a:p>
            <a:r>
              <a:rPr lang="en-US"/>
              <a:t>How SSDs work</a:t>
            </a:r>
            <a:endParaRPr lang="en-US" dirty="0"/>
          </a:p>
        </p:txBody>
      </p:sp>
      <p:pic>
        <p:nvPicPr>
          <p:cNvPr id="5" name="Content Placeholder 4">
            <a:extLst>
              <a:ext uri="{FF2B5EF4-FFF2-40B4-BE49-F238E27FC236}">
                <a16:creationId xmlns:a16="http://schemas.microsoft.com/office/drawing/2014/main" id="{F1B6033C-8146-4CBB-BE5F-68496F575AA9}"/>
              </a:ext>
            </a:extLst>
          </p:cNvPr>
          <p:cNvPicPr>
            <a:picLocks noGrp="1" noChangeAspect="1"/>
          </p:cNvPicPr>
          <p:nvPr>
            <p:ph idx="1"/>
          </p:nvPr>
        </p:nvPicPr>
        <p:blipFill>
          <a:blip r:embed="rId2"/>
          <a:stretch>
            <a:fillRect/>
          </a:stretch>
        </p:blipFill>
        <p:spPr>
          <a:xfrm>
            <a:off x="4978400" y="0"/>
            <a:ext cx="6705600" cy="6858000"/>
          </a:xfrm>
          <a:prstGeom prst="rect">
            <a:avLst/>
          </a:prstGeom>
        </p:spPr>
      </p:pic>
    </p:spTree>
    <p:extLst>
      <p:ext uri="{BB962C8B-B14F-4D97-AF65-F5344CB8AC3E}">
        <p14:creationId xmlns:p14="http://schemas.microsoft.com/office/powerpoint/2010/main" val="2578794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98F4-AE16-44A0-AA0A-E51BE4EE24C1}"/>
              </a:ext>
            </a:extLst>
          </p:cNvPr>
          <p:cNvSpPr>
            <a:spLocks noGrp="1"/>
          </p:cNvSpPr>
          <p:nvPr>
            <p:ph type="title"/>
          </p:nvPr>
        </p:nvSpPr>
        <p:spPr/>
        <p:txBody>
          <a:bodyPr/>
          <a:lstStyle/>
          <a:p>
            <a:r>
              <a:rPr lang="en-US" dirty="0"/>
              <a:t>Drive Geometry</a:t>
            </a:r>
          </a:p>
        </p:txBody>
      </p:sp>
      <p:sp>
        <p:nvSpPr>
          <p:cNvPr id="6" name="TextBox 5">
            <a:extLst>
              <a:ext uri="{FF2B5EF4-FFF2-40B4-BE49-F238E27FC236}">
                <a16:creationId xmlns:a16="http://schemas.microsoft.com/office/drawing/2014/main" id="{E73CF148-33B6-4F73-AD99-9AD79B7CCE70}"/>
              </a:ext>
            </a:extLst>
          </p:cNvPr>
          <p:cNvSpPr txBox="1"/>
          <p:nvPr/>
        </p:nvSpPr>
        <p:spPr>
          <a:xfrm>
            <a:off x="4876801" y="279400"/>
            <a:ext cx="7010399" cy="748795"/>
          </a:xfrm>
          <a:prstGeom prst="rect">
            <a:avLst/>
          </a:prstGeom>
          <a:noFill/>
        </p:spPr>
        <p:txBody>
          <a:bodyPr wrap="square" rtlCol="0">
            <a:spAutoFit/>
          </a:bodyPr>
          <a:lstStyle/>
          <a:p>
            <a:pPr defTabSz="1219170"/>
            <a:r>
              <a:rPr lang="en-US" sz="2133" dirty="0">
                <a:solidFill>
                  <a:prstClr val="white"/>
                </a:solidFill>
                <a:latin typeface="Rockwell" panose="02060603020205020403"/>
              </a:rPr>
              <a:t>That label sure makes reading the drive geometry easy, but it might not always be available. </a:t>
            </a:r>
          </a:p>
        </p:txBody>
      </p:sp>
      <p:pic>
        <p:nvPicPr>
          <p:cNvPr id="7" name="Picture 6">
            <a:extLst>
              <a:ext uri="{FF2B5EF4-FFF2-40B4-BE49-F238E27FC236}">
                <a16:creationId xmlns:a16="http://schemas.microsoft.com/office/drawing/2014/main" id="{381A3F54-E85F-4F21-A325-D8C93DD712AA}"/>
              </a:ext>
            </a:extLst>
          </p:cNvPr>
          <p:cNvPicPr>
            <a:picLocks noChangeAspect="1"/>
          </p:cNvPicPr>
          <p:nvPr/>
        </p:nvPicPr>
        <p:blipFill rotWithShape="1">
          <a:blip r:embed="rId2"/>
          <a:srcRect b="11197"/>
          <a:stretch/>
        </p:blipFill>
        <p:spPr>
          <a:xfrm>
            <a:off x="6299201" y="1365779"/>
            <a:ext cx="3797300" cy="1984924"/>
          </a:xfrm>
          <a:prstGeom prst="rect">
            <a:avLst/>
          </a:prstGeom>
        </p:spPr>
      </p:pic>
      <p:sp>
        <p:nvSpPr>
          <p:cNvPr id="8" name="TextBox 7">
            <a:extLst>
              <a:ext uri="{FF2B5EF4-FFF2-40B4-BE49-F238E27FC236}">
                <a16:creationId xmlns:a16="http://schemas.microsoft.com/office/drawing/2014/main" id="{3B80A438-D96E-4BFF-BDCD-50A5DB471EF7}"/>
              </a:ext>
            </a:extLst>
          </p:cNvPr>
          <p:cNvSpPr txBox="1"/>
          <p:nvPr/>
        </p:nvSpPr>
        <p:spPr>
          <a:xfrm>
            <a:off x="4876799" y="3779015"/>
            <a:ext cx="7010399" cy="2678234"/>
          </a:xfrm>
          <a:prstGeom prst="rect">
            <a:avLst/>
          </a:prstGeom>
          <a:noFill/>
        </p:spPr>
        <p:txBody>
          <a:bodyPr wrap="square" rtlCol="0">
            <a:spAutoFit/>
          </a:bodyPr>
          <a:lstStyle/>
          <a:p>
            <a:pPr defTabSz="1219170"/>
            <a:r>
              <a:rPr lang="en-US" sz="1867" dirty="0">
                <a:solidFill>
                  <a:prstClr val="white"/>
                </a:solidFill>
                <a:latin typeface="Rockwell" panose="02060603020205020403"/>
              </a:rPr>
              <a:t>512 byte/sector * 1,968,128 sectors =</a:t>
            </a:r>
          </a:p>
          <a:p>
            <a:pPr defTabSz="1219170"/>
            <a:r>
              <a:rPr lang="en-US" sz="1867" dirty="0">
                <a:solidFill>
                  <a:prstClr val="white"/>
                </a:solidFill>
                <a:latin typeface="Rockwell" panose="02060603020205020403"/>
              </a:rPr>
              <a:t>1,007,681,536 bytes, or 1,007MB, or ~1 GB</a:t>
            </a:r>
          </a:p>
          <a:p>
            <a:pPr defTabSz="1219170"/>
            <a:endParaRPr lang="en-US" sz="1867" dirty="0">
              <a:solidFill>
                <a:prstClr val="white"/>
              </a:solidFill>
              <a:latin typeface="Rockwell" panose="02060603020205020403"/>
            </a:endParaRPr>
          </a:p>
          <a:p>
            <a:pPr defTabSz="1219170"/>
            <a:r>
              <a:rPr lang="en-US" sz="1867" dirty="0">
                <a:solidFill>
                  <a:prstClr val="white"/>
                </a:solidFill>
                <a:latin typeface="Rockwell" panose="02060603020205020403"/>
              </a:rPr>
              <a:t>If we had other drive geometry data, such as cylinders, heads, sectors per track we could do this as well. </a:t>
            </a:r>
          </a:p>
          <a:p>
            <a:pPr defTabSz="1219170"/>
            <a:r>
              <a:rPr lang="en-US" sz="1867" dirty="0">
                <a:solidFill>
                  <a:prstClr val="white"/>
                </a:solidFill>
                <a:latin typeface="Rockwell" panose="02060603020205020403"/>
              </a:rPr>
              <a:t>Cylinders * heads * sectors/track * bytes/sector = Size.</a:t>
            </a:r>
          </a:p>
          <a:p>
            <a:pPr defTabSz="1219170"/>
            <a:endParaRPr lang="en-US" sz="1867" dirty="0">
              <a:solidFill>
                <a:prstClr val="white"/>
              </a:solidFill>
              <a:latin typeface="Rockwell" panose="02060603020205020403"/>
            </a:endParaRPr>
          </a:p>
          <a:p>
            <a:pPr defTabSz="1219170"/>
            <a:r>
              <a:rPr lang="en-US" sz="1867" dirty="0">
                <a:solidFill>
                  <a:prstClr val="white"/>
                </a:solidFill>
                <a:latin typeface="Rockwell" panose="02060603020205020403"/>
              </a:rPr>
              <a:t>SSDs use similar nomenclature, though they work completely differently.</a:t>
            </a:r>
          </a:p>
        </p:txBody>
      </p:sp>
      <p:pic>
        <p:nvPicPr>
          <p:cNvPr id="5" name="Content Placeholder 4">
            <a:extLst>
              <a:ext uri="{FF2B5EF4-FFF2-40B4-BE49-F238E27FC236}">
                <a16:creationId xmlns:a16="http://schemas.microsoft.com/office/drawing/2014/main" id="{0E5095A6-451F-4FD9-8735-78C0B864F9C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597" r="15726"/>
          <a:stretch/>
        </p:blipFill>
        <p:spPr>
          <a:xfrm>
            <a:off x="127000" y="-3039"/>
            <a:ext cx="4673600" cy="6707483"/>
          </a:xfrm>
        </p:spPr>
      </p:pic>
    </p:spTree>
    <p:extLst>
      <p:ext uri="{BB962C8B-B14F-4D97-AF65-F5344CB8AC3E}">
        <p14:creationId xmlns:p14="http://schemas.microsoft.com/office/powerpoint/2010/main" val="146246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BEA8-4868-4265-8759-2DD10E20F5CC}"/>
              </a:ext>
            </a:extLst>
          </p:cNvPr>
          <p:cNvSpPr>
            <a:spLocks noGrp="1"/>
          </p:cNvSpPr>
          <p:nvPr>
            <p:ph type="title"/>
          </p:nvPr>
        </p:nvSpPr>
        <p:spPr/>
        <p:txBody>
          <a:bodyPr>
            <a:normAutofit/>
          </a:bodyPr>
          <a:lstStyle/>
          <a:p>
            <a:r>
              <a:rPr lang="en-US" dirty="0"/>
              <a:t>100110111010110110110110110110001010110111</a:t>
            </a:r>
          </a:p>
        </p:txBody>
      </p:sp>
      <p:sp>
        <p:nvSpPr>
          <p:cNvPr id="3" name="Content Placeholder 2">
            <a:extLst>
              <a:ext uri="{FF2B5EF4-FFF2-40B4-BE49-F238E27FC236}">
                <a16:creationId xmlns:a16="http://schemas.microsoft.com/office/drawing/2014/main" id="{36E84675-1D68-44E5-AE2F-E9D911618055}"/>
              </a:ext>
            </a:extLst>
          </p:cNvPr>
          <p:cNvSpPr>
            <a:spLocks noGrp="1"/>
          </p:cNvSpPr>
          <p:nvPr>
            <p:ph idx="1"/>
          </p:nvPr>
        </p:nvSpPr>
        <p:spPr>
          <a:xfrm>
            <a:off x="5118448" y="177802"/>
            <a:ext cx="6768752" cy="4470399"/>
          </a:xfrm>
        </p:spPr>
        <p:txBody>
          <a:bodyPr>
            <a:normAutofit/>
          </a:bodyPr>
          <a:lstStyle/>
          <a:p>
            <a:r>
              <a:rPr lang="en-US" dirty="0"/>
              <a:t>So data on disk is just a bunch of 1s and 0s, but that is obviously not very friendly to humans. It’s especially not friendly if we’re trying to forensically read data, as it’s hard for us to sift through to find meaningful data with billions of lines of binary in front of us. </a:t>
            </a:r>
          </a:p>
          <a:p>
            <a:r>
              <a:rPr lang="en-US" dirty="0"/>
              <a:t>That’s why when you’re looking at a disk in a forensic tool like FTK, it’s displayed in hexadecimal format. Essentially, we take 1s and 0s (known as </a:t>
            </a:r>
            <a:r>
              <a:rPr lang="en-US" i="1" dirty="0"/>
              <a:t>bits), </a:t>
            </a:r>
            <a:r>
              <a:rPr lang="en-US" dirty="0"/>
              <a:t>group them into 8 bits (a byte) – two groups of four, then convert them to base 16 to form what is known as a byte pair. </a:t>
            </a:r>
          </a:p>
          <a:p>
            <a:r>
              <a:rPr lang="en-US" dirty="0"/>
              <a:t>Observe: Hex b16 = 0123456789ABCDEF</a:t>
            </a:r>
          </a:p>
        </p:txBody>
      </p:sp>
      <p:graphicFrame>
        <p:nvGraphicFramePr>
          <p:cNvPr id="5" name="Table 4">
            <a:extLst>
              <a:ext uri="{FF2B5EF4-FFF2-40B4-BE49-F238E27FC236}">
                <a16:creationId xmlns:a16="http://schemas.microsoft.com/office/drawing/2014/main" id="{92B66E30-4B0F-4BCE-A922-D7DFF1696141}"/>
              </a:ext>
            </a:extLst>
          </p:cNvPr>
          <p:cNvGraphicFramePr>
            <a:graphicFrameLocks noGrp="1"/>
          </p:cNvGraphicFramePr>
          <p:nvPr>
            <p:extLst>
              <p:ext uri="{D42A27DB-BD31-4B8C-83A1-F6EECF244321}">
                <p14:modId xmlns:p14="http://schemas.microsoft.com/office/powerpoint/2010/main" val="821233539"/>
              </p:ext>
            </p:extLst>
          </p:nvPr>
        </p:nvGraphicFramePr>
        <p:xfrm>
          <a:off x="5194648" y="4648201"/>
          <a:ext cx="6692552" cy="751968"/>
        </p:xfrm>
        <a:graphic>
          <a:graphicData uri="http://schemas.openxmlformats.org/drawingml/2006/table">
            <a:tbl>
              <a:tblPr firstRow="1" bandRow="1">
                <a:tableStyleId>{5C22544A-7EE6-4342-B048-85BDC9FD1C3A}</a:tableStyleId>
              </a:tblPr>
              <a:tblGrid>
                <a:gridCol w="836569">
                  <a:extLst>
                    <a:ext uri="{9D8B030D-6E8A-4147-A177-3AD203B41FA5}">
                      <a16:colId xmlns:a16="http://schemas.microsoft.com/office/drawing/2014/main" val="318959345"/>
                    </a:ext>
                  </a:extLst>
                </a:gridCol>
                <a:gridCol w="836569">
                  <a:extLst>
                    <a:ext uri="{9D8B030D-6E8A-4147-A177-3AD203B41FA5}">
                      <a16:colId xmlns:a16="http://schemas.microsoft.com/office/drawing/2014/main" val="80858294"/>
                    </a:ext>
                  </a:extLst>
                </a:gridCol>
                <a:gridCol w="836569">
                  <a:extLst>
                    <a:ext uri="{9D8B030D-6E8A-4147-A177-3AD203B41FA5}">
                      <a16:colId xmlns:a16="http://schemas.microsoft.com/office/drawing/2014/main" val="3174558806"/>
                    </a:ext>
                  </a:extLst>
                </a:gridCol>
                <a:gridCol w="836569">
                  <a:extLst>
                    <a:ext uri="{9D8B030D-6E8A-4147-A177-3AD203B41FA5}">
                      <a16:colId xmlns:a16="http://schemas.microsoft.com/office/drawing/2014/main" val="234349898"/>
                    </a:ext>
                  </a:extLst>
                </a:gridCol>
                <a:gridCol w="836569">
                  <a:extLst>
                    <a:ext uri="{9D8B030D-6E8A-4147-A177-3AD203B41FA5}">
                      <a16:colId xmlns:a16="http://schemas.microsoft.com/office/drawing/2014/main" val="3937880658"/>
                    </a:ext>
                  </a:extLst>
                </a:gridCol>
                <a:gridCol w="836569">
                  <a:extLst>
                    <a:ext uri="{9D8B030D-6E8A-4147-A177-3AD203B41FA5}">
                      <a16:colId xmlns:a16="http://schemas.microsoft.com/office/drawing/2014/main" val="1163021711"/>
                    </a:ext>
                  </a:extLst>
                </a:gridCol>
                <a:gridCol w="836569">
                  <a:extLst>
                    <a:ext uri="{9D8B030D-6E8A-4147-A177-3AD203B41FA5}">
                      <a16:colId xmlns:a16="http://schemas.microsoft.com/office/drawing/2014/main" val="2921176526"/>
                    </a:ext>
                  </a:extLst>
                </a:gridCol>
                <a:gridCol w="836569">
                  <a:extLst>
                    <a:ext uri="{9D8B030D-6E8A-4147-A177-3AD203B41FA5}">
                      <a16:colId xmlns:a16="http://schemas.microsoft.com/office/drawing/2014/main" val="2872395310"/>
                    </a:ext>
                  </a:extLst>
                </a:gridCol>
              </a:tblGrid>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2851858005"/>
                  </a:ext>
                </a:extLst>
              </a:tr>
              <a:tr h="370840">
                <a:tc>
                  <a:txBody>
                    <a:bodyPr/>
                    <a:lstStyle/>
                    <a:p>
                      <a:pPr algn="ctr"/>
                      <a:r>
                        <a:rPr lang="en-US" dirty="0"/>
                        <a:t>8</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1</a:t>
                      </a:r>
                    </a:p>
                  </a:txBody>
                  <a:tcPr/>
                </a:tc>
                <a:tc>
                  <a:txBody>
                    <a:bodyPr/>
                    <a:lstStyle/>
                    <a:p>
                      <a:pPr algn="ctr"/>
                      <a:r>
                        <a:rPr lang="en-US" dirty="0"/>
                        <a:t>8</a:t>
                      </a:r>
                    </a:p>
                  </a:txBody>
                  <a:tcPr/>
                </a:tc>
                <a:tc>
                  <a:txBody>
                    <a:bodyPr/>
                    <a:lstStyle/>
                    <a:p>
                      <a:pPr algn="ctr"/>
                      <a:r>
                        <a:rPr lang="en-US" dirty="0"/>
                        <a:t>4</a:t>
                      </a:r>
                    </a:p>
                  </a:txBody>
                  <a:tcPr/>
                </a:tc>
                <a:tc>
                  <a:txBody>
                    <a:bodyPr/>
                    <a:lstStyle/>
                    <a:p>
                      <a:pPr algn="ctr"/>
                      <a:r>
                        <a:rPr lang="en-US" dirty="0"/>
                        <a:t>2</a:t>
                      </a:r>
                    </a:p>
                  </a:txBody>
                  <a:tcPr/>
                </a:tc>
                <a:tc>
                  <a:txBody>
                    <a:bodyPr/>
                    <a:lstStyle/>
                    <a:p>
                      <a:pPr algn="ctr"/>
                      <a:r>
                        <a:rPr lang="en-US" dirty="0"/>
                        <a:t>1</a:t>
                      </a:r>
                    </a:p>
                  </a:txBody>
                  <a:tcPr/>
                </a:tc>
                <a:extLst>
                  <a:ext uri="{0D108BD9-81ED-4DB2-BD59-A6C34878D82A}">
                    <a16:rowId xmlns:a16="http://schemas.microsoft.com/office/drawing/2014/main" val="848246429"/>
                  </a:ext>
                </a:extLst>
              </a:tr>
            </a:tbl>
          </a:graphicData>
        </a:graphic>
      </p:graphicFrame>
      <p:graphicFrame>
        <p:nvGraphicFramePr>
          <p:cNvPr id="6" name="Table 5">
            <a:extLst>
              <a:ext uri="{FF2B5EF4-FFF2-40B4-BE49-F238E27FC236}">
                <a16:creationId xmlns:a16="http://schemas.microsoft.com/office/drawing/2014/main" id="{FCBAB3FE-7A87-4615-90B2-3C3AE3D8CB14}"/>
              </a:ext>
            </a:extLst>
          </p:cNvPr>
          <p:cNvGraphicFramePr>
            <a:graphicFrameLocks noGrp="1"/>
          </p:cNvGraphicFramePr>
          <p:nvPr>
            <p:extLst>
              <p:ext uri="{D42A27DB-BD31-4B8C-83A1-F6EECF244321}">
                <p14:modId xmlns:p14="http://schemas.microsoft.com/office/powerpoint/2010/main" val="523207902"/>
              </p:ext>
            </p:extLst>
          </p:nvPr>
        </p:nvGraphicFramePr>
        <p:xfrm>
          <a:off x="5194648" y="5400169"/>
          <a:ext cx="6692552" cy="751968"/>
        </p:xfrm>
        <a:graphic>
          <a:graphicData uri="http://schemas.openxmlformats.org/drawingml/2006/table">
            <a:tbl>
              <a:tblPr firstRow="1" bandRow="1">
                <a:tableStyleId>{5C22544A-7EE6-4342-B048-85BDC9FD1C3A}</a:tableStyleId>
              </a:tblPr>
              <a:tblGrid>
                <a:gridCol w="836569">
                  <a:extLst>
                    <a:ext uri="{9D8B030D-6E8A-4147-A177-3AD203B41FA5}">
                      <a16:colId xmlns:a16="http://schemas.microsoft.com/office/drawing/2014/main" val="3558449326"/>
                    </a:ext>
                  </a:extLst>
                </a:gridCol>
                <a:gridCol w="836569">
                  <a:extLst>
                    <a:ext uri="{9D8B030D-6E8A-4147-A177-3AD203B41FA5}">
                      <a16:colId xmlns:a16="http://schemas.microsoft.com/office/drawing/2014/main" val="2003105839"/>
                    </a:ext>
                  </a:extLst>
                </a:gridCol>
                <a:gridCol w="836569">
                  <a:extLst>
                    <a:ext uri="{9D8B030D-6E8A-4147-A177-3AD203B41FA5}">
                      <a16:colId xmlns:a16="http://schemas.microsoft.com/office/drawing/2014/main" val="1725016908"/>
                    </a:ext>
                  </a:extLst>
                </a:gridCol>
                <a:gridCol w="836569">
                  <a:extLst>
                    <a:ext uri="{9D8B030D-6E8A-4147-A177-3AD203B41FA5}">
                      <a16:colId xmlns:a16="http://schemas.microsoft.com/office/drawing/2014/main" val="1983242230"/>
                    </a:ext>
                  </a:extLst>
                </a:gridCol>
                <a:gridCol w="836569">
                  <a:extLst>
                    <a:ext uri="{9D8B030D-6E8A-4147-A177-3AD203B41FA5}">
                      <a16:colId xmlns:a16="http://schemas.microsoft.com/office/drawing/2014/main" val="4280004479"/>
                    </a:ext>
                  </a:extLst>
                </a:gridCol>
                <a:gridCol w="836569">
                  <a:extLst>
                    <a:ext uri="{9D8B030D-6E8A-4147-A177-3AD203B41FA5}">
                      <a16:colId xmlns:a16="http://schemas.microsoft.com/office/drawing/2014/main" val="1072892047"/>
                    </a:ext>
                  </a:extLst>
                </a:gridCol>
                <a:gridCol w="836569">
                  <a:extLst>
                    <a:ext uri="{9D8B030D-6E8A-4147-A177-3AD203B41FA5}">
                      <a16:colId xmlns:a16="http://schemas.microsoft.com/office/drawing/2014/main" val="3296612662"/>
                    </a:ext>
                  </a:extLst>
                </a:gridCol>
                <a:gridCol w="836569">
                  <a:extLst>
                    <a:ext uri="{9D8B030D-6E8A-4147-A177-3AD203B41FA5}">
                      <a16:colId xmlns:a16="http://schemas.microsoft.com/office/drawing/2014/main" val="532943092"/>
                    </a:ext>
                  </a:extLst>
                </a:gridCol>
              </a:tblGrid>
              <a:tr h="370840">
                <a:tc>
                  <a:txBody>
                    <a:bodyPr/>
                    <a:lstStyle/>
                    <a:p>
                      <a:pPr algn="ctr"/>
                      <a:r>
                        <a:rPr lang="en-US" dirty="0"/>
                        <a:t>8 +</a:t>
                      </a:r>
                    </a:p>
                  </a:txBody>
                  <a:tcPr/>
                </a:tc>
                <a:tc>
                  <a:txBody>
                    <a:bodyPr/>
                    <a:lstStyle/>
                    <a:p>
                      <a:pPr algn="ctr"/>
                      <a:r>
                        <a:rPr lang="en-US" dirty="0"/>
                        <a:t>4 +</a:t>
                      </a:r>
                    </a:p>
                  </a:txBody>
                  <a:tcPr/>
                </a:tc>
                <a:tc>
                  <a:txBody>
                    <a:bodyPr/>
                    <a:lstStyle/>
                    <a:p>
                      <a:pPr algn="ctr"/>
                      <a:r>
                        <a:rPr lang="en-US" dirty="0"/>
                        <a:t>0 +</a:t>
                      </a:r>
                    </a:p>
                  </a:txBody>
                  <a:tcPr/>
                </a:tc>
                <a:tc>
                  <a:txBody>
                    <a:bodyPr/>
                    <a:lstStyle/>
                    <a:p>
                      <a:pPr algn="ctr"/>
                      <a:r>
                        <a:rPr lang="en-US" dirty="0"/>
                        <a:t>1 =</a:t>
                      </a:r>
                    </a:p>
                  </a:txBody>
                  <a:tcPr/>
                </a:tc>
                <a:tc>
                  <a:txBody>
                    <a:bodyPr/>
                    <a:lstStyle/>
                    <a:p>
                      <a:pPr algn="ctr"/>
                      <a:r>
                        <a:rPr lang="en-US" dirty="0"/>
                        <a:t>0 +</a:t>
                      </a:r>
                    </a:p>
                  </a:txBody>
                  <a:tcPr/>
                </a:tc>
                <a:tc>
                  <a:txBody>
                    <a:bodyPr/>
                    <a:lstStyle/>
                    <a:p>
                      <a:pPr algn="ctr"/>
                      <a:r>
                        <a:rPr lang="en-US" dirty="0"/>
                        <a:t>0 +</a:t>
                      </a:r>
                    </a:p>
                  </a:txBody>
                  <a:tcPr/>
                </a:tc>
                <a:tc>
                  <a:txBody>
                    <a:bodyPr/>
                    <a:lstStyle/>
                    <a:p>
                      <a:pPr algn="ctr"/>
                      <a:r>
                        <a:rPr lang="en-US" dirty="0"/>
                        <a:t>2 +</a:t>
                      </a:r>
                    </a:p>
                  </a:txBody>
                  <a:tcPr/>
                </a:tc>
                <a:tc>
                  <a:txBody>
                    <a:bodyPr/>
                    <a:lstStyle/>
                    <a:p>
                      <a:pPr algn="ctr"/>
                      <a:r>
                        <a:rPr lang="en-US" dirty="0"/>
                        <a:t>1 =</a:t>
                      </a:r>
                    </a:p>
                  </a:txBody>
                  <a:tcPr/>
                </a:tc>
                <a:extLst>
                  <a:ext uri="{0D108BD9-81ED-4DB2-BD59-A6C34878D82A}">
                    <a16:rowId xmlns:a16="http://schemas.microsoft.com/office/drawing/2014/main" val="2171528130"/>
                  </a:ext>
                </a:extLst>
              </a:tr>
              <a:tr h="370840">
                <a:tc>
                  <a:txBody>
                    <a:bodyPr/>
                    <a:lstStyle/>
                    <a:p>
                      <a:pPr algn="ctr"/>
                      <a:r>
                        <a:rPr lang="en-US" dirty="0"/>
                        <a:t>13</a:t>
                      </a:r>
                    </a:p>
                  </a:txBody>
                  <a:tcPr/>
                </a:tc>
                <a:tc>
                  <a:txBody>
                    <a:bodyPr/>
                    <a:lstStyle/>
                    <a:p>
                      <a:pPr algn="ctr"/>
                      <a:r>
                        <a:rPr lang="en-US" dirty="0"/>
                        <a:t>=</a:t>
                      </a:r>
                    </a:p>
                  </a:txBody>
                  <a:tcPr/>
                </a:tc>
                <a:tc>
                  <a:txBody>
                    <a:bodyPr/>
                    <a:lstStyle/>
                    <a:p>
                      <a:pPr algn="ctr"/>
                      <a:r>
                        <a:rPr lang="en-US" dirty="0"/>
                        <a:t>D</a:t>
                      </a:r>
                    </a:p>
                  </a:txBody>
                  <a:tcPr/>
                </a:tc>
                <a:tc>
                  <a:txBody>
                    <a:bodyPr/>
                    <a:lstStyle/>
                    <a:p>
                      <a:pPr algn="ctr"/>
                      <a:endParaRPr lang="en-US" dirty="0"/>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3</a:t>
                      </a:r>
                    </a:p>
                  </a:txBody>
                  <a:tcPr/>
                </a:tc>
                <a:tc>
                  <a:txBody>
                    <a:bodyPr/>
                    <a:lstStyle/>
                    <a:p>
                      <a:pPr algn="ctr"/>
                      <a:endParaRPr lang="en-US" dirty="0"/>
                    </a:p>
                  </a:txBody>
                  <a:tcPr/>
                </a:tc>
                <a:extLst>
                  <a:ext uri="{0D108BD9-81ED-4DB2-BD59-A6C34878D82A}">
                    <a16:rowId xmlns:a16="http://schemas.microsoft.com/office/drawing/2014/main" val="3060735533"/>
                  </a:ext>
                </a:extLst>
              </a:tr>
            </a:tbl>
          </a:graphicData>
        </a:graphic>
      </p:graphicFrame>
      <p:graphicFrame>
        <p:nvGraphicFramePr>
          <p:cNvPr id="8" name="Table 7">
            <a:extLst>
              <a:ext uri="{FF2B5EF4-FFF2-40B4-BE49-F238E27FC236}">
                <a16:creationId xmlns:a16="http://schemas.microsoft.com/office/drawing/2014/main" id="{B53B22BC-4384-4EAF-B0CC-429B9460E2E8}"/>
              </a:ext>
            </a:extLst>
          </p:cNvPr>
          <p:cNvGraphicFramePr>
            <a:graphicFrameLocks noGrp="1"/>
          </p:cNvGraphicFramePr>
          <p:nvPr>
            <p:extLst>
              <p:ext uri="{D42A27DB-BD31-4B8C-83A1-F6EECF244321}">
                <p14:modId xmlns:p14="http://schemas.microsoft.com/office/powerpoint/2010/main" val="2401001510"/>
              </p:ext>
            </p:extLst>
          </p:nvPr>
        </p:nvGraphicFramePr>
        <p:xfrm>
          <a:off x="5194648" y="6152137"/>
          <a:ext cx="6692553" cy="375984"/>
        </p:xfrm>
        <a:graphic>
          <a:graphicData uri="http://schemas.openxmlformats.org/drawingml/2006/table">
            <a:tbl>
              <a:tblPr firstRow="1" bandRow="1">
                <a:tableStyleId>{5C22544A-7EE6-4342-B048-85BDC9FD1C3A}</a:tableStyleId>
              </a:tblPr>
              <a:tblGrid>
                <a:gridCol w="2230851">
                  <a:extLst>
                    <a:ext uri="{9D8B030D-6E8A-4147-A177-3AD203B41FA5}">
                      <a16:colId xmlns:a16="http://schemas.microsoft.com/office/drawing/2014/main" val="3069625940"/>
                    </a:ext>
                  </a:extLst>
                </a:gridCol>
                <a:gridCol w="2230851">
                  <a:extLst>
                    <a:ext uri="{9D8B030D-6E8A-4147-A177-3AD203B41FA5}">
                      <a16:colId xmlns:a16="http://schemas.microsoft.com/office/drawing/2014/main" val="862800918"/>
                    </a:ext>
                  </a:extLst>
                </a:gridCol>
                <a:gridCol w="2230851">
                  <a:extLst>
                    <a:ext uri="{9D8B030D-6E8A-4147-A177-3AD203B41FA5}">
                      <a16:colId xmlns:a16="http://schemas.microsoft.com/office/drawing/2014/main" val="2736399277"/>
                    </a:ext>
                  </a:extLst>
                </a:gridCol>
              </a:tblGrid>
              <a:tr h="370840">
                <a:tc>
                  <a:txBody>
                    <a:bodyPr/>
                    <a:lstStyle/>
                    <a:p>
                      <a:r>
                        <a:rPr lang="en-US" dirty="0"/>
                        <a:t>Byte Pair = </a:t>
                      </a:r>
                    </a:p>
                  </a:txBody>
                  <a:tcPr/>
                </a:tc>
                <a:tc>
                  <a:txBody>
                    <a:bodyPr/>
                    <a:lstStyle/>
                    <a:p>
                      <a:r>
                        <a:rPr lang="en-US" dirty="0"/>
                        <a:t>D</a:t>
                      </a:r>
                    </a:p>
                  </a:txBody>
                  <a:tcPr/>
                </a:tc>
                <a:tc>
                  <a:txBody>
                    <a:bodyPr/>
                    <a:lstStyle/>
                    <a:p>
                      <a:r>
                        <a:rPr lang="en-US" dirty="0"/>
                        <a:t>3</a:t>
                      </a:r>
                    </a:p>
                  </a:txBody>
                  <a:tcPr/>
                </a:tc>
                <a:extLst>
                  <a:ext uri="{0D108BD9-81ED-4DB2-BD59-A6C34878D82A}">
                    <a16:rowId xmlns:a16="http://schemas.microsoft.com/office/drawing/2014/main" val="3493613088"/>
                  </a:ext>
                </a:extLst>
              </a:tr>
            </a:tbl>
          </a:graphicData>
        </a:graphic>
      </p:graphicFrame>
      <p:pic>
        <p:nvPicPr>
          <p:cNvPr id="4" name="Picture 3">
            <a:extLst>
              <a:ext uri="{FF2B5EF4-FFF2-40B4-BE49-F238E27FC236}">
                <a16:creationId xmlns:a16="http://schemas.microsoft.com/office/drawing/2014/main" id="{E18EBB16-8030-422F-BFB9-B14654DA0B78}"/>
              </a:ext>
            </a:extLst>
          </p:cNvPr>
          <p:cNvPicPr>
            <a:picLocks noChangeAspect="1"/>
          </p:cNvPicPr>
          <p:nvPr/>
        </p:nvPicPr>
        <p:blipFill>
          <a:blip r:embed="rId2"/>
          <a:stretch>
            <a:fillRect/>
          </a:stretch>
        </p:blipFill>
        <p:spPr>
          <a:xfrm>
            <a:off x="5194648" y="177802"/>
            <a:ext cx="6768752" cy="6496447"/>
          </a:xfrm>
          <a:prstGeom prst="rect">
            <a:avLst/>
          </a:prstGeom>
        </p:spPr>
      </p:pic>
    </p:spTree>
    <p:extLst>
      <p:ext uri="{BB962C8B-B14F-4D97-AF65-F5344CB8AC3E}">
        <p14:creationId xmlns:p14="http://schemas.microsoft.com/office/powerpoint/2010/main" val="118413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BDE0-B8EE-4C17-8C48-1BC963E5C83B}"/>
              </a:ext>
            </a:extLst>
          </p:cNvPr>
          <p:cNvSpPr>
            <a:spLocks noGrp="1"/>
          </p:cNvSpPr>
          <p:nvPr>
            <p:ph type="title"/>
          </p:nvPr>
        </p:nvSpPr>
        <p:spPr/>
        <p:txBody>
          <a:bodyPr/>
          <a:lstStyle/>
          <a:p>
            <a:r>
              <a:rPr lang="en-US" dirty="0"/>
              <a:t>A sector.</a:t>
            </a:r>
          </a:p>
        </p:txBody>
      </p:sp>
      <p:pic>
        <p:nvPicPr>
          <p:cNvPr id="4" name="Content Placeholder 3">
            <a:extLst>
              <a:ext uri="{FF2B5EF4-FFF2-40B4-BE49-F238E27FC236}">
                <a16:creationId xmlns:a16="http://schemas.microsoft.com/office/drawing/2014/main" id="{10324DDE-2513-45BD-85AF-C26A4390FF49}"/>
              </a:ext>
            </a:extLst>
          </p:cNvPr>
          <p:cNvPicPr>
            <a:picLocks noGrp="1" noChangeAspect="1"/>
          </p:cNvPicPr>
          <p:nvPr>
            <p:ph idx="1"/>
          </p:nvPr>
        </p:nvPicPr>
        <p:blipFill>
          <a:blip r:embed="rId2"/>
          <a:stretch>
            <a:fillRect/>
          </a:stretch>
        </p:blipFill>
        <p:spPr>
          <a:xfrm>
            <a:off x="5181601" y="177800"/>
            <a:ext cx="6790164" cy="6516997"/>
          </a:xfrm>
          <a:prstGeom prst="rect">
            <a:avLst/>
          </a:prstGeom>
        </p:spPr>
      </p:pic>
      <p:sp>
        <p:nvSpPr>
          <p:cNvPr id="7" name="Left Brace 6">
            <a:extLst>
              <a:ext uri="{FF2B5EF4-FFF2-40B4-BE49-F238E27FC236}">
                <a16:creationId xmlns:a16="http://schemas.microsoft.com/office/drawing/2014/main" id="{6873159C-2684-4767-8253-0B893749A9C6}"/>
              </a:ext>
            </a:extLst>
          </p:cNvPr>
          <p:cNvSpPr/>
          <p:nvPr/>
        </p:nvSpPr>
        <p:spPr>
          <a:xfrm>
            <a:off x="4876800" y="177800"/>
            <a:ext cx="304800" cy="6299200"/>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defTabSz="1219170"/>
            <a:endParaRPr lang="en-US" sz="2400">
              <a:solidFill>
                <a:prstClr val="white"/>
              </a:solidFill>
              <a:latin typeface="Rockwell" panose="02060603020205020403"/>
            </a:endParaRPr>
          </a:p>
        </p:txBody>
      </p:sp>
      <p:cxnSp>
        <p:nvCxnSpPr>
          <p:cNvPr id="9" name="Straight Connector 8">
            <a:extLst>
              <a:ext uri="{FF2B5EF4-FFF2-40B4-BE49-F238E27FC236}">
                <a16:creationId xmlns:a16="http://schemas.microsoft.com/office/drawing/2014/main" id="{CF6FD662-5C6B-4F09-B36E-9543A81DF749}"/>
              </a:ext>
            </a:extLst>
          </p:cNvPr>
          <p:cNvCxnSpPr>
            <a:stCxn id="7" idx="1"/>
          </p:cNvCxnSpPr>
          <p:nvPr/>
        </p:nvCxnSpPr>
        <p:spPr>
          <a:xfrm flipH="1">
            <a:off x="4470400" y="3327400"/>
            <a:ext cx="406400" cy="2032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46238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BDE0-B8EE-4C17-8C48-1BC963E5C83B}"/>
              </a:ext>
            </a:extLst>
          </p:cNvPr>
          <p:cNvSpPr>
            <a:spLocks noGrp="1"/>
          </p:cNvSpPr>
          <p:nvPr>
            <p:ph type="title"/>
          </p:nvPr>
        </p:nvSpPr>
        <p:spPr/>
        <p:txBody>
          <a:bodyPr/>
          <a:lstStyle/>
          <a:p>
            <a:r>
              <a:rPr lang="en-US" dirty="0"/>
              <a:t>Offsets.</a:t>
            </a:r>
          </a:p>
        </p:txBody>
      </p:sp>
      <p:pic>
        <p:nvPicPr>
          <p:cNvPr id="4" name="Content Placeholder 3">
            <a:extLst>
              <a:ext uri="{FF2B5EF4-FFF2-40B4-BE49-F238E27FC236}">
                <a16:creationId xmlns:a16="http://schemas.microsoft.com/office/drawing/2014/main" id="{10324DDE-2513-45BD-85AF-C26A4390FF49}"/>
              </a:ext>
            </a:extLst>
          </p:cNvPr>
          <p:cNvPicPr>
            <a:picLocks noGrp="1" noChangeAspect="1"/>
          </p:cNvPicPr>
          <p:nvPr>
            <p:ph idx="1"/>
          </p:nvPr>
        </p:nvPicPr>
        <p:blipFill>
          <a:blip r:embed="rId2"/>
          <a:stretch>
            <a:fillRect/>
          </a:stretch>
        </p:blipFill>
        <p:spPr>
          <a:xfrm>
            <a:off x="5181601" y="177800"/>
            <a:ext cx="6790164" cy="6516997"/>
          </a:xfrm>
          <a:prstGeom prst="rect">
            <a:avLst/>
          </a:prstGeom>
        </p:spPr>
      </p:pic>
      <p:cxnSp>
        <p:nvCxnSpPr>
          <p:cNvPr id="9" name="Straight Connector 8">
            <a:extLst>
              <a:ext uri="{FF2B5EF4-FFF2-40B4-BE49-F238E27FC236}">
                <a16:creationId xmlns:a16="http://schemas.microsoft.com/office/drawing/2014/main" id="{CF6FD662-5C6B-4F09-B36E-9543A81DF749}"/>
              </a:ext>
            </a:extLst>
          </p:cNvPr>
          <p:cNvCxnSpPr>
            <a:cxnSpLocks/>
            <a:stCxn id="5" idx="1"/>
          </p:cNvCxnSpPr>
          <p:nvPr/>
        </p:nvCxnSpPr>
        <p:spPr>
          <a:xfrm flipH="1">
            <a:off x="4470400" y="3429000"/>
            <a:ext cx="711200" cy="101600"/>
          </a:xfrm>
          <a:prstGeom prst="line">
            <a:avLst/>
          </a:prstGeom>
        </p:spPr>
        <p:style>
          <a:lnRef idx="3">
            <a:schemeClr val="accent3"/>
          </a:lnRef>
          <a:fillRef idx="0">
            <a:schemeClr val="accent3"/>
          </a:fillRef>
          <a:effectRef idx="2">
            <a:schemeClr val="accent3"/>
          </a:effectRef>
          <a:fontRef idx="minor">
            <a:schemeClr val="tx1"/>
          </a:fontRef>
        </p:style>
      </p:cxnSp>
      <p:sp>
        <p:nvSpPr>
          <p:cNvPr id="5" name="Rectangle: Rounded Corners 4">
            <a:extLst>
              <a:ext uri="{FF2B5EF4-FFF2-40B4-BE49-F238E27FC236}">
                <a16:creationId xmlns:a16="http://schemas.microsoft.com/office/drawing/2014/main" id="{DE04AFF5-B343-42F4-B727-2A0EF1FF83E7}"/>
              </a:ext>
            </a:extLst>
          </p:cNvPr>
          <p:cNvSpPr/>
          <p:nvPr/>
        </p:nvSpPr>
        <p:spPr>
          <a:xfrm>
            <a:off x="5181600" y="177800"/>
            <a:ext cx="711200" cy="65024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endParaRPr lang="en-US" sz="2400">
              <a:solidFill>
                <a:prstClr val="white"/>
              </a:solidFill>
              <a:latin typeface="Rockwell" panose="02060603020205020403"/>
            </a:endParaRPr>
          </a:p>
        </p:txBody>
      </p:sp>
    </p:spTree>
    <p:extLst>
      <p:ext uri="{BB962C8B-B14F-4D97-AF65-F5344CB8AC3E}">
        <p14:creationId xmlns:p14="http://schemas.microsoft.com/office/powerpoint/2010/main" val="2693135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BDE0-B8EE-4C17-8C48-1BC963E5C83B}"/>
              </a:ext>
            </a:extLst>
          </p:cNvPr>
          <p:cNvSpPr>
            <a:spLocks noGrp="1"/>
          </p:cNvSpPr>
          <p:nvPr>
            <p:ph type="title"/>
          </p:nvPr>
        </p:nvSpPr>
        <p:spPr/>
        <p:txBody>
          <a:bodyPr/>
          <a:lstStyle/>
          <a:p>
            <a:r>
              <a:rPr lang="en-US" dirty="0"/>
              <a:t>Raw data. </a:t>
            </a:r>
            <a:br>
              <a:rPr lang="en-US" dirty="0"/>
            </a:br>
            <a:r>
              <a:rPr lang="en-US" dirty="0"/>
              <a:t>Byte pairs.</a:t>
            </a:r>
          </a:p>
        </p:txBody>
      </p:sp>
      <p:pic>
        <p:nvPicPr>
          <p:cNvPr id="4" name="Content Placeholder 3">
            <a:extLst>
              <a:ext uri="{FF2B5EF4-FFF2-40B4-BE49-F238E27FC236}">
                <a16:creationId xmlns:a16="http://schemas.microsoft.com/office/drawing/2014/main" id="{10324DDE-2513-45BD-85AF-C26A4390FF49}"/>
              </a:ext>
            </a:extLst>
          </p:cNvPr>
          <p:cNvPicPr>
            <a:picLocks noGrp="1" noChangeAspect="1"/>
          </p:cNvPicPr>
          <p:nvPr>
            <p:ph idx="1"/>
          </p:nvPr>
        </p:nvPicPr>
        <p:blipFill>
          <a:blip r:embed="rId2"/>
          <a:stretch>
            <a:fillRect/>
          </a:stretch>
        </p:blipFill>
        <p:spPr>
          <a:xfrm>
            <a:off x="5181601" y="177800"/>
            <a:ext cx="6790164" cy="6516997"/>
          </a:xfrm>
          <a:prstGeom prst="rect">
            <a:avLst/>
          </a:prstGeom>
        </p:spPr>
      </p:pic>
      <p:cxnSp>
        <p:nvCxnSpPr>
          <p:cNvPr id="9" name="Straight Connector 8">
            <a:extLst>
              <a:ext uri="{FF2B5EF4-FFF2-40B4-BE49-F238E27FC236}">
                <a16:creationId xmlns:a16="http://schemas.microsoft.com/office/drawing/2014/main" id="{CF6FD662-5C6B-4F09-B36E-9543A81DF749}"/>
              </a:ext>
            </a:extLst>
          </p:cNvPr>
          <p:cNvCxnSpPr>
            <a:cxnSpLocks/>
            <a:stCxn id="5" idx="1"/>
          </p:cNvCxnSpPr>
          <p:nvPr/>
        </p:nvCxnSpPr>
        <p:spPr>
          <a:xfrm flipH="1">
            <a:off x="4470400" y="3429000"/>
            <a:ext cx="1524000" cy="101600"/>
          </a:xfrm>
          <a:prstGeom prst="line">
            <a:avLst/>
          </a:prstGeom>
        </p:spPr>
        <p:style>
          <a:lnRef idx="3">
            <a:schemeClr val="accent3"/>
          </a:lnRef>
          <a:fillRef idx="0">
            <a:schemeClr val="accent3"/>
          </a:fillRef>
          <a:effectRef idx="2">
            <a:schemeClr val="accent3"/>
          </a:effectRef>
          <a:fontRef idx="minor">
            <a:schemeClr val="tx1"/>
          </a:fontRef>
        </p:style>
      </p:cxnSp>
      <p:sp>
        <p:nvSpPr>
          <p:cNvPr id="5" name="Rectangle: Rounded Corners 4">
            <a:extLst>
              <a:ext uri="{FF2B5EF4-FFF2-40B4-BE49-F238E27FC236}">
                <a16:creationId xmlns:a16="http://schemas.microsoft.com/office/drawing/2014/main" id="{DE04AFF5-B343-42F4-B727-2A0EF1FF83E7}"/>
              </a:ext>
            </a:extLst>
          </p:cNvPr>
          <p:cNvSpPr/>
          <p:nvPr/>
        </p:nvSpPr>
        <p:spPr>
          <a:xfrm>
            <a:off x="5994400" y="177800"/>
            <a:ext cx="4368800" cy="65024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endParaRPr lang="en-US" sz="2400">
              <a:solidFill>
                <a:prstClr val="white"/>
              </a:solidFill>
              <a:latin typeface="Rockwell" panose="02060603020205020403"/>
            </a:endParaRPr>
          </a:p>
        </p:txBody>
      </p:sp>
    </p:spTree>
    <p:extLst>
      <p:ext uri="{BB962C8B-B14F-4D97-AF65-F5344CB8AC3E}">
        <p14:creationId xmlns:p14="http://schemas.microsoft.com/office/powerpoint/2010/main" val="807659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E6AF-D5A8-4465-89D4-930D04EEA4B0}"/>
              </a:ext>
            </a:extLst>
          </p:cNvPr>
          <p:cNvSpPr>
            <a:spLocks noGrp="1"/>
          </p:cNvSpPr>
          <p:nvPr>
            <p:ph type="title"/>
          </p:nvPr>
        </p:nvSpPr>
        <p:spPr/>
        <p:txBody>
          <a:bodyPr/>
          <a:lstStyle/>
          <a:p>
            <a:r>
              <a:rPr lang="en-US" dirty="0"/>
              <a:t>WTF is Hex</a:t>
            </a:r>
          </a:p>
        </p:txBody>
      </p:sp>
      <p:sp>
        <p:nvSpPr>
          <p:cNvPr id="3" name="Content Placeholder 2">
            <a:extLst>
              <a:ext uri="{FF2B5EF4-FFF2-40B4-BE49-F238E27FC236}">
                <a16:creationId xmlns:a16="http://schemas.microsoft.com/office/drawing/2014/main" id="{97F640FE-0DB8-4146-A244-0FF5DFEA4006}"/>
              </a:ext>
            </a:extLst>
          </p:cNvPr>
          <p:cNvSpPr>
            <a:spLocks noGrp="1"/>
          </p:cNvSpPr>
          <p:nvPr>
            <p:ph idx="1"/>
          </p:nvPr>
        </p:nvSpPr>
        <p:spPr/>
        <p:txBody>
          <a:bodyPr/>
          <a:lstStyle/>
          <a:p>
            <a:pPr marL="227965" indent="-227965"/>
            <a:r>
              <a:rPr lang="en-US" dirty="0"/>
              <a:t>And how is this binary?</a:t>
            </a:r>
            <a:endParaRPr lang="en-US"/>
          </a:p>
          <a:p>
            <a:pPr marL="685165" lvl="1" indent="-227965"/>
            <a:r>
              <a:rPr lang="en-US" dirty="0"/>
              <a:t>Binary is 1s and 0s.</a:t>
            </a:r>
          </a:p>
          <a:p>
            <a:pPr marL="685165" lvl="1" indent="-227965"/>
            <a:r>
              <a:rPr lang="en-US" dirty="0"/>
              <a:t>0000 is 0</a:t>
            </a:r>
          </a:p>
          <a:p>
            <a:pPr marL="685165" lvl="1" indent="-227965"/>
            <a:r>
              <a:rPr lang="en-US" dirty="0"/>
              <a:t>0001 is 1</a:t>
            </a:r>
          </a:p>
          <a:p>
            <a:pPr marL="685165" lvl="1" indent="-227965"/>
            <a:r>
              <a:rPr lang="en-US" dirty="0"/>
              <a:t>0010 is 2</a:t>
            </a:r>
          </a:p>
          <a:p>
            <a:pPr marL="685165" lvl="1" indent="-227965"/>
            <a:r>
              <a:rPr lang="en-US" dirty="0"/>
              <a:t>0011 is 3</a:t>
            </a:r>
          </a:p>
          <a:p>
            <a:pPr marL="685165" lvl="1" indent="-227965"/>
            <a:r>
              <a:rPr lang="en-US" dirty="0"/>
              <a:t>0100 is 4 and so on...</a:t>
            </a:r>
          </a:p>
          <a:p>
            <a:pPr marL="685165" lvl="1" indent="-227965"/>
            <a:r>
              <a:rPr lang="en-US" dirty="0"/>
              <a:t>There are 16 possible combinations (binary choice = 2) * 4 slots = 4^2 = 16…</a:t>
            </a:r>
          </a:p>
          <a:p>
            <a:pPr marL="685165" lvl="1" indent="-227965"/>
            <a:r>
              <a:rPr lang="en-US" dirty="0" err="1"/>
              <a:t>Hexidecimal</a:t>
            </a:r>
            <a:r>
              <a:rPr lang="en-US" dirty="0"/>
              <a:t> is shorthand. We have a character that represents 1 of those 16 – 0-9 are literal. A-F signify 10-15.</a:t>
            </a:r>
          </a:p>
          <a:p>
            <a:pPr marL="685165" lvl="1" indent="-227965"/>
            <a:r>
              <a:rPr lang="en-US" dirty="0"/>
              <a:t>Each 1 or 0 is a BIT. 8 bits make a BYTE. So two hex characters = 1 BYTE, hence “byte pairs”</a:t>
            </a:r>
          </a:p>
          <a:p>
            <a:pPr marL="685165" lvl="1" indent="-227965"/>
            <a:r>
              <a:rPr lang="en-US" dirty="0"/>
              <a:t>So we can write AF and it is the same as 10101111</a:t>
            </a:r>
          </a:p>
        </p:txBody>
      </p:sp>
    </p:spTree>
    <p:extLst>
      <p:ext uri="{BB962C8B-B14F-4D97-AF65-F5344CB8AC3E}">
        <p14:creationId xmlns:p14="http://schemas.microsoft.com/office/powerpoint/2010/main" val="1955788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E6AF-D5A8-4465-89D4-930D04EEA4B0}"/>
              </a:ext>
            </a:extLst>
          </p:cNvPr>
          <p:cNvSpPr>
            <a:spLocks noGrp="1"/>
          </p:cNvSpPr>
          <p:nvPr>
            <p:ph type="title"/>
          </p:nvPr>
        </p:nvSpPr>
        <p:spPr/>
        <p:txBody>
          <a:bodyPr/>
          <a:lstStyle/>
          <a:p>
            <a:r>
              <a:rPr lang="en-US" dirty="0"/>
              <a:t>WTF is Hex</a:t>
            </a:r>
          </a:p>
        </p:txBody>
      </p:sp>
      <p:sp>
        <p:nvSpPr>
          <p:cNvPr id="3" name="Content Placeholder 2">
            <a:extLst>
              <a:ext uri="{FF2B5EF4-FFF2-40B4-BE49-F238E27FC236}">
                <a16:creationId xmlns:a16="http://schemas.microsoft.com/office/drawing/2014/main" id="{97F640FE-0DB8-4146-A244-0FF5DFEA4006}"/>
              </a:ext>
            </a:extLst>
          </p:cNvPr>
          <p:cNvSpPr>
            <a:spLocks noGrp="1"/>
          </p:cNvSpPr>
          <p:nvPr>
            <p:ph idx="1"/>
          </p:nvPr>
        </p:nvSpPr>
        <p:spPr/>
        <p:txBody>
          <a:bodyPr/>
          <a:lstStyle/>
          <a:p>
            <a:r>
              <a:rPr lang="en-US" dirty="0"/>
              <a:t>And what is decimal?</a:t>
            </a:r>
          </a:p>
          <a:p>
            <a:pPr lvl="1"/>
            <a:r>
              <a:rPr lang="en-US" dirty="0"/>
              <a:t>So we can write AF and it is the same as 10101111</a:t>
            </a:r>
          </a:p>
          <a:p>
            <a:pPr lvl="1"/>
            <a:r>
              <a:rPr lang="en-US" dirty="0"/>
              <a:t>Decimal is just a numerical expression of that same data. The highest value that can be expressed by a single byte pair is FF (00 through FF) there are 256 positions in that range.</a:t>
            </a:r>
          </a:p>
          <a:p>
            <a:pPr lvl="1"/>
            <a:r>
              <a:rPr lang="en-US" dirty="0"/>
              <a:t>Hex: 00 Binary: 00000000 Decimal: 0</a:t>
            </a:r>
          </a:p>
          <a:p>
            <a:pPr lvl="1"/>
            <a:r>
              <a:rPr lang="en-US" dirty="0"/>
              <a:t>Hex: FF Binary 11111111 Decimal: 255</a:t>
            </a:r>
          </a:p>
        </p:txBody>
      </p:sp>
    </p:spTree>
    <p:extLst>
      <p:ext uri="{BB962C8B-B14F-4D97-AF65-F5344CB8AC3E}">
        <p14:creationId xmlns:p14="http://schemas.microsoft.com/office/powerpoint/2010/main" val="1222731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Techniques</a:t>
            </a:r>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857695" y="830333"/>
            <a:ext cx="6629767" cy="4704048"/>
          </a:xfrm>
          <a:prstGeom prst="rect">
            <a:avLst/>
          </a:prstGeom>
        </p:spPr>
      </p:pic>
    </p:spTree>
    <p:extLst>
      <p:ext uri="{BB962C8B-B14F-4D97-AF65-F5344CB8AC3E}">
        <p14:creationId xmlns:p14="http://schemas.microsoft.com/office/powerpoint/2010/main" val="2511178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CE9F-E833-488C-AD38-19EE9FF7DCC7}"/>
              </a:ext>
            </a:extLst>
          </p:cNvPr>
          <p:cNvSpPr>
            <a:spLocks noGrp="1"/>
          </p:cNvSpPr>
          <p:nvPr>
            <p:ph type="title"/>
          </p:nvPr>
        </p:nvSpPr>
        <p:spPr/>
        <p:txBody>
          <a:bodyPr/>
          <a:lstStyle/>
          <a:p>
            <a:r>
              <a:rPr lang="en-US" dirty="0"/>
              <a:t>WTF is Hex</a:t>
            </a:r>
          </a:p>
        </p:txBody>
      </p:sp>
      <p:sp>
        <p:nvSpPr>
          <p:cNvPr id="3" name="Content Placeholder 2">
            <a:extLst>
              <a:ext uri="{FF2B5EF4-FFF2-40B4-BE49-F238E27FC236}">
                <a16:creationId xmlns:a16="http://schemas.microsoft.com/office/drawing/2014/main" id="{FA86034B-F740-4DF1-8930-C89012E6B84D}"/>
              </a:ext>
            </a:extLst>
          </p:cNvPr>
          <p:cNvSpPr>
            <a:spLocks noGrp="1"/>
          </p:cNvSpPr>
          <p:nvPr>
            <p:ph idx="1"/>
          </p:nvPr>
        </p:nvSpPr>
        <p:spPr>
          <a:xfrm>
            <a:off x="5105400" y="152400"/>
            <a:ext cx="6281873" cy="914400"/>
          </a:xfrm>
        </p:spPr>
        <p:txBody>
          <a:bodyPr/>
          <a:lstStyle/>
          <a:p>
            <a:r>
              <a:rPr lang="en-US" dirty="0"/>
              <a:t>And how is this binary?</a:t>
            </a:r>
          </a:p>
        </p:txBody>
      </p:sp>
      <p:pic>
        <p:nvPicPr>
          <p:cNvPr id="1026" name="Picture 2" descr="Image result for hexadecimal">
            <a:extLst>
              <a:ext uri="{FF2B5EF4-FFF2-40B4-BE49-F238E27FC236}">
                <a16:creationId xmlns:a16="http://schemas.microsoft.com/office/drawing/2014/main" id="{13F548BE-03D7-4135-8881-1C625CE0E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66800"/>
            <a:ext cx="4038600" cy="554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600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BDE0-B8EE-4C17-8C48-1BC963E5C83B}"/>
              </a:ext>
            </a:extLst>
          </p:cNvPr>
          <p:cNvSpPr>
            <a:spLocks noGrp="1"/>
          </p:cNvSpPr>
          <p:nvPr>
            <p:ph type="title"/>
          </p:nvPr>
        </p:nvSpPr>
        <p:spPr/>
        <p:txBody>
          <a:bodyPr/>
          <a:lstStyle/>
          <a:p>
            <a:r>
              <a:rPr lang="en-US" dirty="0"/>
              <a:t>ASCII translation of byte pairs.</a:t>
            </a:r>
          </a:p>
        </p:txBody>
      </p:sp>
      <p:pic>
        <p:nvPicPr>
          <p:cNvPr id="4" name="Content Placeholder 3">
            <a:extLst>
              <a:ext uri="{FF2B5EF4-FFF2-40B4-BE49-F238E27FC236}">
                <a16:creationId xmlns:a16="http://schemas.microsoft.com/office/drawing/2014/main" id="{10324DDE-2513-45BD-85AF-C26A4390FF49}"/>
              </a:ext>
            </a:extLst>
          </p:cNvPr>
          <p:cNvPicPr>
            <a:picLocks noGrp="1" noChangeAspect="1"/>
          </p:cNvPicPr>
          <p:nvPr>
            <p:ph idx="1"/>
          </p:nvPr>
        </p:nvPicPr>
        <p:blipFill>
          <a:blip r:embed="rId2"/>
          <a:stretch>
            <a:fillRect/>
          </a:stretch>
        </p:blipFill>
        <p:spPr>
          <a:xfrm>
            <a:off x="5181601" y="177800"/>
            <a:ext cx="6790164" cy="6516997"/>
          </a:xfrm>
          <a:prstGeom prst="rect">
            <a:avLst/>
          </a:prstGeom>
        </p:spPr>
      </p:pic>
      <p:cxnSp>
        <p:nvCxnSpPr>
          <p:cNvPr id="9" name="Straight Connector 8">
            <a:extLst>
              <a:ext uri="{FF2B5EF4-FFF2-40B4-BE49-F238E27FC236}">
                <a16:creationId xmlns:a16="http://schemas.microsoft.com/office/drawing/2014/main" id="{CF6FD662-5C6B-4F09-B36E-9543A81DF749}"/>
              </a:ext>
            </a:extLst>
          </p:cNvPr>
          <p:cNvCxnSpPr>
            <a:cxnSpLocks/>
            <a:stCxn id="5" idx="1"/>
          </p:cNvCxnSpPr>
          <p:nvPr/>
        </p:nvCxnSpPr>
        <p:spPr>
          <a:xfrm flipH="1">
            <a:off x="4470403" y="3429000"/>
            <a:ext cx="5791197" cy="101600"/>
          </a:xfrm>
          <a:prstGeom prst="line">
            <a:avLst/>
          </a:prstGeom>
        </p:spPr>
        <p:style>
          <a:lnRef idx="3">
            <a:schemeClr val="accent3"/>
          </a:lnRef>
          <a:fillRef idx="0">
            <a:schemeClr val="accent3"/>
          </a:fillRef>
          <a:effectRef idx="2">
            <a:schemeClr val="accent3"/>
          </a:effectRef>
          <a:fontRef idx="minor">
            <a:schemeClr val="tx1"/>
          </a:fontRef>
        </p:style>
      </p:cxnSp>
      <p:sp>
        <p:nvSpPr>
          <p:cNvPr id="5" name="Rectangle: Rounded Corners 4">
            <a:extLst>
              <a:ext uri="{FF2B5EF4-FFF2-40B4-BE49-F238E27FC236}">
                <a16:creationId xmlns:a16="http://schemas.microsoft.com/office/drawing/2014/main" id="{DE04AFF5-B343-42F4-B727-2A0EF1FF83E7}"/>
              </a:ext>
            </a:extLst>
          </p:cNvPr>
          <p:cNvSpPr/>
          <p:nvPr/>
        </p:nvSpPr>
        <p:spPr>
          <a:xfrm>
            <a:off x="10261600" y="177800"/>
            <a:ext cx="1710163" cy="65024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endParaRPr lang="en-US" sz="2400">
              <a:solidFill>
                <a:prstClr val="white"/>
              </a:solidFill>
              <a:latin typeface="Rockwell" panose="02060603020205020403"/>
            </a:endParaRPr>
          </a:p>
        </p:txBody>
      </p:sp>
    </p:spTree>
    <p:extLst>
      <p:ext uri="{BB962C8B-B14F-4D97-AF65-F5344CB8AC3E}">
        <p14:creationId xmlns:p14="http://schemas.microsoft.com/office/powerpoint/2010/main" val="184888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4A42-F2E2-42B1-A15D-4BC37F27F729}"/>
              </a:ext>
            </a:extLst>
          </p:cNvPr>
          <p:cNvSpPr>
            <a:spLocks noGrp="1"/>
          </p:cNvSpPr>
          <p:nvPr>
            <p:ph type="title"/>
          </p:nvPr>
        </p:nvSpPr>
        <p:spPr/>
        <p:txBody>
          <a:bodyPr/>
          <a:lstStyle/>
          <a:p>
            <a:r>
              <a:rPr lang="en-US" dirty="0"/>
              <a:t>So WTF is ASCII now?</a:t>
            </a:r>
          </a:p>
        </p:txBody>
      </p:sp>
      <p:sp>
        <p:nvSpPr>
          <p:cNvPr id="3" name="Content Placeholder 2">
            <a:extLst>
              <a:ext uri="{FF2B5EF4-FFF2-40B4-BE49-F238E27FC236}">
                <a16:creationId xmlns:a16="http://schemas.microsoft.com/office/drawing/2014/main" id="{664C78D3-2D10-482E-B252-CBE7A7E86877}"/>
              </a:ext>
            </a:extLst>
          </p:cNvPr>
          <p:cNvSpPr>
            <a:spLocks noGrp="1"/>
          </p:cNvSpPr>
          <p:nvPr>
            <p:ph idx="1"/>
          </p:nvPr>
        </p:nvSpPr>
        <p:spPr/>
        <p:txBody>
          <a:bodyPr/>
          <a:lstStyle/>
          <a:p>
            <a:r>
              <a:rPr lang="en-US" dirty="0"/>
              <a:t>Binary can be converted to hex or decimal and it all means the same thing. </a:t>
            </a:r>
          </a:p>
          <a:p>
            <a:r>
              <a:rPr lang="en-US" dirty="0"/>
              <a:t>ASCII is another way to translate that exact same data…</a:t>
            </a:r>
          </a:p>
        </p:txBody>
      </p:sp>
    </p:spTree>
    <p:extLst>
      <p:ext uri="{BB962C8B-B14F-4D97-AF65-F5344CB8AC3E}">
        <p14:creationId xmlns:p14="http://schemas.microsoft.com/office/powerpoint/2010/main" val="34952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2CE8-8DAE-44BD-ABD3-880470715D9B}"/>
              </a:ext>
            </a:extLst>
          </p:cNvPr>
          <p:cNvSpPr>
            <a:spLocks noGrp="1"/>
          </p:cNvSpPr>
          <p:nvPr>
            <p:ph type="title"/>
          </p:nvPr>
        </p:nvSpPr>
        <p:spPr/>
        <p:txBody>
          <a:bodyPr/>
          <a:lstStyle/>
          <a:p>
            <a:endParaRPr lang="en-US"/>
          </a:p>
        </p:txBody>
      </p:sp>
      <p:pic>
        <p:nvPicPr>
          <p:cNvPr id="2050" name="Picture 2" descr="Image result for hex dec ascii">
            <a:extLst>
              <a:ext uri="{FF2B5EF4-FFF2-40B4-BE49-F238E27FC236}">
                <a16:creationId xmlns:a16="http://schemas.microsoft.com/office/drawing/2014/main" id="{EFCEFE9C-49F9-4036-BED9-43AFAA826C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15" y="0"/>
            <a:ext cx="1224643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620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31AC-3AAE-425E-8F74-427188867185}"/>
              </a:ext>
            </a:extLst>
          </p:cNvPr>
          <p:cNvSpPr>
            <a:spLocks noGrp="1"/>
          </p:cNvSpPr>
          <p:nvPr>
            <p:ph type="title"/>
          </p:nvPr>
        </p:nvSpPr>
        <p:spPr/>
        <p:txBody>
          <a:bodyPr/>
          <a:lstStyle/>
          <a:p>
            <a:r>
              <a:rPr lang="en-US" dirty="0"/>
              <a:t>It gets worse</a:t>
            </a:r>
          </a:p>
        </p:txBody>
      </p:sp>
      <p:sp>
        <p:nvSpPr>
          <p:cNvPr id="3" name="Content Placeholder 2">
            <a:extLst>
              <a:ext uri="{FF2B5EF4-FFF2-40B4-BE49-F238E27FC236}">
                <a16:creationId xmlns:a16="http://schemas.microsoft.com/office/drawing/2014/main" id="{531F0552-1338-4267-9831-303535EF8E05}"/>
              </a:ext>
            </a:extLst>
          </p:cNvPr>
          <p:cNvSpPr>
            <a:spLocks noGrp="1"/>
          </p:cNvSpPr>
          <p:nvPr>
            <p:ph idx="1"/>
          </p:nvPr>
        </p:nvSpPr>
        <p:spPr/>
        <p:txBody>
          <a:bodyPr/>
          <a:lstStyle/>
          <a:p>
            <a:r>
              <a:rPr lang="en-US" dirty="0"/>
              <a:t>ASCII isn’t the end, though. Other encoding standards like Unicode, for example.</a:t>
            </a:r>
          </a:p>
          <a:p>
            <a:pPr lvl="1"/>
            <a:r>
              <a:rPr lang="en-US" dirty="0"/>
              <a:t>7-bit ASCII supports 127 characters. 16-bit Unicode supports 65,536 (codes 32 – 127 are the ASCII characters.)</a:t>
            </a:r>
          </a:p>
          <a:p>
            <a:r>
              <a:rPr lang="en-US" dirty="0"/>
              <a:t>All data is just encoded binary data</a:t>
            </a:r>
          </a:p>
        </p:txBody>
      </p:sp>
    </p:spTree>
    <p:extLst>
      <p:ext uri="{BB962C8B-B14F-4D97-AF65-F5344CB8AC3E}">
        <p14:creationId xmlns:p14="http://schemas.microsoft.com/office/powerpoint/2010/main" val="3702811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D9A0E-856E-47C7-9D9A-59F2DC0A71DB}"/>
              </a:ext>
            </a:extLst>
          </p:cNvPr>
          <p:cNvSpPr>
            <a:spLocks noGrp="1"/>
          </p:cNvSpPr>
          <p:nvPr>
            <p:ph type="title"/>
          </p:nvPr>
        </p:nvSpPr>
        <p:spPr/>
        <p:txBody>
          <a:bodyPr/>
          <a:lstStyle/>
          <a:p>
            <a:endParaRPr lang="en-US"/>
          </a:p>
        </p:txBody>
      </p:sp>
      <p:pic>
        <p:nvPicPr>
          <p:cNvPr id="3074" name="Picture 2" descr="Image result for jpeg encoding">
            <a:extLst>
              <a:ext uri="{FF2B5EF4-FFF2-40B4-BE49-F238E27FC236}">
                <a16:creationId xmlns:a16="http://schemas.microsoft.com/office/drawing/2014/main" id="{BA1E32D4-32A3-4DB6-877D-B72CCD6D38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77091"/>
            <a:ext cx="12192000" cy="630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635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BBDE0-B8EE-4C17-8C48-1BC963E5C83B}"/>
              </a:ext>
            </a:extLst>
          </p:cNvPr>
          <p:cNvSpPr>
            <a:spLocks noGrp="1"/>
          </p:cNvSpPr>
          <p:nvPr>
            <p:ph type="title"/>
          </p:nvPr>
        </p:nvSpPr>
        <p:spPr/>
        <p:txBody>
          <a:bodyPr>
            <a:normAutofit fontScale="90000"/>
          </a:bodyPr>
          <a:lstStyle/>
          <a:p>
            <a:r>
              <a:rPr lang="en-US" dirty="0">
                <a:hlinkClick r:id="rId2"/>
              </a:rPr>
              <a:t>File signature</a:t>
            </a:r>
            <a:r>
              <a:rPr lang="en-US" dirty="0"/>
              <a:t> aka File Header.</a:t>
            </a:r>
            <a:br>
              <a:rPr lang="en-US" dirty="0"/>
            </a:br>
            <a:r>
              <a:rPr lang="en-US" dirty="0"/>
              <a:t>89 50 4E = PNG</a:t>
            </a:r>
            <a:br>
              <a:rPr lang="en-US" dirty="0"/>
            </a:br>
            <a:r>
              <a:rPr lang="en-US" dirty="0"/>
              <a:t>FF D8 FF = JPG</a:t>
            </a:r>
            <a:br>
              <a:rPr lang="en-US" dirty="0"/>
            </a:br>
            <a:r>
              <a:rPr lang="en-US" dirty="0"/>
              <a:t>Start of a file.</a:t>
            </a:r>
          </a:p>
        </p:txBody>
      </p:sp>
      <p:pic>
        <p:nvPicPr>
          <p:cNvPr id="4" name="Content Placeholder 3">
            <a:extLst>
              <a:ext uri="{FF2B5EF4-FFF2-40B4-BE49-F238E27FC236}">
                <a16:creationId xmlns:a16="http://schemas.microsoft.com/office/drawing/2014/main" id="{10324DDE-2513-45BD-85AF-C26A4390FF49}"/>
              </a:ext>
            </a:extLst>
          </p:cNvPr>
          <p:cNvPicPr>
            <a:picLocks noGrp="1" noChangeAspect="1"/>
          </p:cNvPicPr>
          <p:nvPr>
            <p:ph idx="1"/>
          </p:nvPr>
        </p:nvPicPr>
        <p:blipFill>
          <a:blip r:embed="rId3"/>
          <a:stretch>
            <a:fillRect/>
          </a:stretch>
        </p:blipFill>
        <p:spPr>
          <a:xfrm>
            <a:off x="5181601" y="177800"/>
            <a:ext cx="6790164" cy="6516997"/>
          </a:xfrm>
          <a:prstGeom prst="rect">
            <a:avLst/>
          </a:prstGeom>
        </p:spPr>
      </p:pic>
      <p:cxnSp>
        <p:nvCxnSpPr>
          <p:cNvPr id="9" name="Straight Connector 8">
            <a:extLst>
              <a:ext uri="{FF2B5EF4-FFF2-40B4-BE49-F238E27FC236}">
                <a16:creationId xmlns:a16="http://schemas.microsoft.com/office/drawing/2014/main" id="{CF6FD662-5C6B-4F09-B36E-9543A81DF749}"/>
              </a:ext>
            </a:extLst>
          </p:cNvPr>
          <p:cNvCxnSpPr>
            <a:cxnSpLocks/>
            <a:stCxn id="5" idx="1"/>
          </p:cNvCxnSpPr>
          <p:nvPr/>
        </p:nvCxnSpPr>
        <p:spPr>
          <a:xfrm flipH="1">
            <a:off x="4470403" y="330200"/>
            <a:ext cx="1422397" cy="3200400"/>
          </a:xfrm>
          <a:prstGeom prst="line">
            <a:avLst/>
          </a:prstGeom>
        </p:spPr>
        <p:style>
          <a:lnRef idx="3">
            <a:schemeClr val="accent3"/>
          </a:lnRef>
          <a:fillRef idx="0">
            <a:schemeClr val="accent3"/>
          </a:fillRef>
          <a:effectRef idx="2">
            <a:schemeClr val="accent3"/>
          </a:effectRef>
          <a:fontRef idx="minor">
            <a:schemeClr val="tx1"/>
          </a:fontRef>
        </p:style>
      </p:cxnSp>
      <p:sp>
        <p:nvSpPr>
          <p:cNvPr id="5" name="Rectangle: Rounded Corners 4">
            <a:extLst>
              <a:ext uri="{FF2B5EF4-FFF2-40B4-BE49-F238E27FC236}">
                <a16:creationId xmlns:a16="http://schemas.microsoft.com/office/drawing/2014/main" id="{DE04AFF5-B343-42F4-B727-2A0EF1FF83E7}"/>
              </a:ext>
            </a:extLst>
          </p:cNvPr>
          <p:cNvSpPr/>
          <p:nvPr/>
        </p:nvSpPr>
        <p:spPr>
          <a:xfrm>
            <a:off x="5892800" y="177800"/>
            <a:ext cx="914400" cy="3048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endParaRPr lang="en-US" sz="2400">
              <a:solidFill>
                <a:prstClr val="white"/>
              </a:solidFill>
              <a:latin typeface="Rockwell" panose="02060603020205020403"/>
            </a:endParaRPr>
          </a:p>
        </p:txBody>
      </p:sp>
      <p:sp>
        <p:nvSpPr>
          <p:cNvPr id="6" name="Rectangle: Rounded Corners 5">
            <a:extLst>
              <a:ext uri="{FF2B5EF4-FFF2-40B4-BE49-F238E27FC236}">
                <a16:creationId xmlns:a16="http://schemas.microsoft.com/office/drawing/2014/main" id="{9C9C1EE6-C615-4D9F-AA5F-EC5C39CD0147}"/>
              </a:ext>
            </a:extLst>
          </p:cNvPr>
          <p:cNvSpPr/>
          <p:nvPr/>
        </p:nvSpPr>
        <p:spPr>
          <a:xfrm>
            <a:off x="10210800" y="177800"/>
            <a:ext cx="914400" cy="3048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endParaRPr lang="en-US" sz="2400">
              <a:solidFill>
                <a:prstClr val="white"/>
              </a:solidFill>
              <a:latin typeface="Rockwell" panose="02060603020205020403"/>
            </a:endParaRPr>
          </a:p>
        </p:txBody>
      </p:sp>
      <p:cxnSp>
        <p:nvCxnSpPr>
          <p:cNvPr id="7" name="Straight Connector 6">
            <a:extLst>
              <a:ext uri="{FF2B5EF4-FFF2-40B4-BE49-F238E27FC236}">
                <a16:creationId xmlns:a16="http://schemas.microsoft.com/office/drawing/2014/main" id="{6E2CB692-4275-48DA-A268-3F0495042B03}"/>
              </a:ext>
            </a:extLst>
          </p:cNvPr>
          <p:cNvCxnSpPr>
            <a:cxnSpLocks/>
            <a:endCxn id="2" idx="3"/>
          </p:cNvCxnSpPr>
          <p:nvPr/>
        </p:nvCxnSpPr>
        <p:spPr>
          <a:xfrm flipH="1">
            <a:off x="4387611" y="330200"/>
            <a:ext cx="5823190" cy="3247947"/>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593847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7938-EEDD-4BF6-97C5-A9B0B40F3643}"/>
              </a:ext>
            </a:extLst>
          </p:cNvPr>
          <p:cNvSpPr>
            <a:spLocks noGrp="1"/>
          </p:cNvSpPr>
          <p:nvPr>
            <p:ph type="title"/>
          </p:nvPr>
        </p:nvSpPr>
        <p:spPr/>
        <p:txBody>
          <a:bodyPr/>
          <a:lstStyle/>
          <a:p>
            <a:r>
              <a:rPr lang="en-US" dirty="0"/>
              <a:t>Navigating offsets</a:t>
            </a:r>
          </a:p>
        </p:txBody>
      </p:sp>
      <p:sp>
        <p:nvSpPr>
          <p:cNvPr id="3" name="Content Placeholder 2">
            <a:extLst>
              <a:ext uri="{FF2B5EF4-FFF2-40B4-BE49-F238E27FC236}">
                <a16:creationId xmlns:a16="http://schemas.microsoft.com/office/drawing/2014/main" id="{A4B58919-1754-436A-BF95-A64BEBB308DE}"/>
              </a:ext>
            </a:extLst>
          </p:cNvPr>
          <p:cNvSpPr>
            <a:spLocks noGrp="1"/>
          </p:cNvSpPr>
          <p:nvPr>
            <p:ph idx="1"/>
          </p:nvPr>
        </p:nvSpPr>
        <p:spPr/>
        <p:txBody>
          <a:bodyPr/>
          <a:lstStyle/>
          <a:p>
            <a:r>
              <a:rPr lang="en-US" dirty="0"/>
              <a:t>When navigating offsets, keep your conversions in mind. Drive geometry matters. </a:t>
            </a:r>
          </a:p>
          <a:p>
            <a:pPr lvl="1"/>
            <a:r>
              <a:rPr lang="en-US" dirty="0"/>
              <a:t>Assuming your view spans 16 bytes per row, each offset will be 16 byes (hex, 10 </a:t>
            </a:r>
            <a:r>
              <a:rPr lang="en-US" dirty="0" err="1"/>
              <a:t>dec</a:t>
            </a:r>
            <a:r>
              <a:rPr lang="en-US" dirty="0"/>
              <a:t>)</a:t>
            </a:r>
          </a:p>
          <a:p>
            <a:pPr lvl="1"/>
            <a:r>
              <a:rPr lang="en-US" dirty="0"/>
              <a:t>This is BYTES. Files are references in filesystems by SECTORS. The default now is 512 bytes per sector. </a:t>
            </a:r>
          </a:p>
          <a:p>
            <a:pPr lvl="1"/>
            <a:r>
              <a:rPr lang="en-US" dirty="0"/>
              <a:t>So… if you find a file signature in 820A00 hex / 8522240 </a:t>
            </a:r>
            <a:r>
              <a:rPr lang="en-US" dirty="0" err="1"/>
              <a:t>dec</a:t>
            </a:r>
            <a:r>
              <a:rPr lang="en-US" dirty="0"/>
              <a:t> you need to convert that to sectors…. 8522240 / 512 = 16645. The file begins in sector 16645 (</a:t>
            </a:r>
            <a:r>
              <a:rPr lang="en-US" dirty="0" err="1"/>
              <a:t>dec</a:t>
            </a:r>
            <a:r>
              <a:rPr lang="en-US" dirty="0"/>
              <a:t>). </a:t>
            </a:r>
          </a:p>
          <a:p>
            <a:pPr lvl="1"/>
            <a:r>
              <a:rPr lang="en-US" dirty="0"/>
              <a:t>If the EOF is in sector 16692 you need to convert again. 16692 * 512 = 8546304. The file spans from offset 8522240 to 8546304 (all in </a:t>
            </a:r>
            <a:r>
              <a:rPr lang="en-US" dirty="0" err="1"/>
              <a:t>dec</a:t>
            </a:r>
            <a:r>
              <a:rPr lang="en-US" dirty="0"/>
              <a:t>)</a:t>
            </a:r>
          </a:p>
        </p:txBody>
      </p:sp>
    </p:spTree>
    <p:extLst>
      <p:ext uri="{BB962C8B-B14F-4D97-AF65-F5344CB8AC3E}">
        <p14:creationId xmlns:p14="http://schemas.microsoft.com/office/powerpoint/2010/main" val="3396928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B087222-4D88-4F10-8B24-E9F5948408A0}"/>
              </a:ext>
            </a:extLst>
          </p:cNvPr>
          <p:cNvPicPr>
            <a:picLocks noGrp="1" noChangeAspect="1"/>
          </p:cNvPicPr>
          <p:nvPr>
            <p:ph idx="1"/>
          </p:nvPr>
        </p:nvPicPr>
        <p:blipFill>
          <a:blip r:embed="rId2"/>
          <a:stretch>
            <a:fillRect/>
          </a:stretch>
        </p:blipFill>
        <p:spPr>
          <a:xfrm>
            <a:off x="5181600" y="162590"/>
            <a:ext cx="6807200" cy="6532821"/>
          </a:xfrm>
          <a:prstGeom prst="rect">
            <a:avLst/>
          </a:prstGeom>
        </p:spPr>
      </p:pic>
      <p:sp>
        <p:nvSpPr>
          <p:cNvPr id="2" name="Title 1">
            <a:extLst>
              <a:ext uri="{FF2B5EF4-FFF2-40B4-BE49-F238E27FC236}">
                <a16:creationId xmlns:a16="http://schemas.microsoft.com/office/drawing/2014/main" id="{00EBBDE0-B8EE-4C17-8C48-1BC963E5C83B}"/>
              </a:ext>
            </a:extLst>
          </p:cNvPr>
          <p:cNvSpPr>
            <a:spLocks noGrp="1"/>
          </p:cNvSpPr>
          <p:nvPr>
            <p:ph type="title"/>
          </p:nvPr>
        </p:nvSpPr>
        <p:spPr/>
        <p:txBody>
          <a:bodyPr>
            <a:normAutofit fontScale="90000"/>
          </a:bodyPr>
          <a:lstStyle/>
          <a:p>
            <a:r>
              <a:rPr lang="en-US" dirty="0"/>
              <a:t>EOF aka End marker</a:t>
            </a:r>
            <a:br>
              <a:rPr lang="en-US" dirty="0"/>
            </a:br>
            <a:r>
              <a:rPr lang="en-US" dirty="0"/>
              <a:t>49 45 4E = PNG</a:t>
            </a:r>
            <a:br>
              <a:rPr lang="en-US" dirty="0"/>
            </a:br>
            <a:r>
              <a:rPr lang="en-US" dirty="0"/>
              <a:t>FF D9 = JPG</a:t>
            </a:r>
            <a:br>
              <a:rPr lang="en-US" dirty="0"/>
            </a:br>
            <a:r>
              <a:rPr lang="en-US" dirty="0"/>
              <a:t>End of a file.</a:t>
            </a:r>
          </a:p>
        </p:txBody>
      </p:sp>
      <p:cxnSp>
        <p:nvCxnSpPr>
          <p:cNvPr id="9" name="Straight Connector 8">
            <a:extLst>
              <a:ext uri="{FF2B5EF4-FFF2-40B4-BE49-F238E27FC236}">
                <a16:creationId xmlns:a16="http://schemas.microsoft.com/office/drawing/2014/main" id="{CF6FD662-5C6B-4F09-B36E-9543A81DF749}"/>
              </a:ext>
            </a:extLst>
          </p:cNvPr>
          <p:cNvCxnSpPr>
            <a:cxnSpLocks/>
            <a:stCxn id="5" idx="1"/>
          </p:cNvCxnSpPr>
          <p:nvPr/>
        </p:nvCxnSpPr>
        <p:spPr>
          <a:xfrm flipH="1">
            <a:off x="4470400" y="838200"/>
            <a:ext cx="2235200" cy="2489200"/>
          </a:xfrm>
          <a:prstGeom prst="line">
            <a:avLst/>
          </a:prstGeom>
        </p:spPr>
        <p:style>
          <a:lnRef idx="3">
            <a:schemeClr val="accent3"/>
          </a:lnRef>
          <a:fillRef idx="0">
            <a:schemeClr val="accent3"/>
          </a:fillRef>
          <a:effectRef idx="2">
            <a:schemeClr val="accent3"/>
          </a:effectRef>
          <a:fontRef idx="minor">
            <a:schemeClr val="tx1"/>
          </a:fontRef>
        </p:style>
      </p:cxnSp>
      <p:sp>
        <p:nvSpPr>
          <p:cNvPr id="5" name="Rectangle: Rounded Corners 4">
            <a:extLst>
              <a:ext uri="{FF2B5EF4-FFF2-40B4-BE49-F238E27FC236}">
                <a16:creationId xmlns:a16="http://schemas.microsoft.com/office/drawing/2014/main" id="{DE04AFF5-B343-42F4-B727-2A0EF1FF83E7}"/>
              </a:ext>
            </a:extLst>
          </p:cNvPr>
          <p:cNvSpPr/>
          <p:nvPr/>
        </p:nvSpPr>
        <p:spPr>
          <a:xfrm>
            <a:off x="6705600" y="685800"/>
            <a:ext cx="1219200" cy="3048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endParaRPr lang="en-US" sz="2400">
              <a:solidFill>
                <a:prstClr val="white"/>
              </a:solidFill>
              <a:latin typeface="Rockwell" panose="02060603020205020403"/>
            </a:endParaRPr>
          </a:p>
        </p:txBody>
      </p:sp>
      <p:sp>
        <p:nvSpPr>
          <p:cNvPr id="12" name="Rectangle: Rounded Corners 11">
            <a:extLst>
              <a:ext uri="{FF2B5EF4-FFF2-40B4-BE49-F238E27FC236}">
                <a16:creationId xmlns:a16="http://schemas.microsoft.com/office/drawing/2014/main" id="{4D40CC76-73C1-44BC-82A9-2D9152791E78}"/>
              </a:ext>
            </a:extLst>
          </p:cNvPr>
          <p:cNvSpPr/>
          <p:nvPr/>
        </p:nvSpPr>
        <p:spPr>
          <a:xfrm>
            <a:off x="10668000" y="699729"/>
            <a:ext cx="406400" cy="3048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9170"/>
            <a:endParaRPr lang="en-US" sz="2400">
              <a:solidFill>
                <a:prstClr val="white"/>
              </a:solidFill>
              <a:latin typeface="Rockwell" panose="02060603020205020403"/>
            </a:endParaRPr>
          </a:p>
        </p:txBody>
      </p:sp>
      <p:cxnSp>
        <p:nvCxnSpPr>
          <p:cNvPr id="13" name="Straight Connector 12">
            <a:extLst>
              <a:ext uri="{FF2B5EF4-FFF2-40B4-BE49-F238E27FC236}">
                <a16:creationId xmlns:a16="http://schemas.microsoft.com/office/drawing/2014/main" id="{F0693203-FECD-4734-8496-C5B6571A2A36}"/>
              </a:ext>
            </a:extLst>
          </p:cNvPr>
          <p:cNvCxnSpPr>
            <a:cxnSpLocks/>
            <a:stCxn id="12" idx="1"/>
          </p:cNvCxnSpPr>
          <p:nvPr/>
        </p:nvCxnSpPr>
        <p:spPr>
          <a:xfrm flipH="1">
            <a:off x="4470400" y="852130"/>
            <a:ext cx="6197600" cy="2475271"/>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29184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FAAA-D62B-4FE9-97DC-B85860E4D9ED}"/>
              </a:ext>
            </a:extLst>
          </p:cNvPr>
          <p:cNvSpPr>
            <a:spLocks noGrp="1"/>
          </p:cNvSpPr>
          <p:nvPr>
            <p:ph type="title"/>
          </p:nvPr>
        </p:nvSpPr>
        <p:spPr/>
        <p:txBody>
          <a:bodyPr/>
          <a:lstStyle/>
          <a:p>
            <a:r>
              <a:rPr lang="en-US" dirty="0"/>
              <a:t>Areas of the Disk to know</a:t>
            </a:r>
          </a:p>
        </p:txBody>
      </p:sp>
      <p:sp>
        <p:nvSpPr>
          <p:cNvPr id="3" name="Content Placeholder 2">
            <a:extLst>
              <a:ext uri="{FF2B5EF4-FFF2-40B4-BE49-F238E27FC236}">
                <a16:creationId xmlns:a16="http://schemas.microsoft.com/office/drawing/2014/main" id="{08A28FC1-0247-401B-9D0D-D115301675F8}"/>
              </a:ext>
            </a:extLst>
          </p:cNvPr>
          <p:cNvSpPr>
            <a:spLocks noGrp="1"/>
          </p:cNvSpPr>
          <p:nvPr>
            <p:ph idx="1"/>
          </p:nvPr>
        </p:nvSpPr>
        <p:spPr/>
        <p:txBody>
          <a:bodyPr/>
          <a:lstStyle/>
          <a:p>
            <a:r>
              <a:rPr lang="en-US" dirty="0"/>
              <a:t>Looking at the drive in this way can tell you a lot of information about the system. </a:t>
            </a:r>
          </a:p>
          <a:p>
            <a:r>
              <a:rPr lang="en-US" dirty="0"/>
              <a:t>Sector 0 usually contains the MBR (master boot record), which can have up to four partitions (what most refer to as the “drives”) – it will then include the file system for each partition. </a:t>
            </a:r>
          </a:p>
          <a:p>
            <a:pPr lvl="1"/>
            <a:r>
              <a:rPr lang="en-US" dirty="0"/>
              <a:t>07: NTFS</a:t>
            </a:r>
          </a:p>
          <a:p>
            <a:pPr lvl="1"/>
            <a:r>
              <a:rPr lang="en-US" dirty="0"/>
              <a:t>54 to 61: FAT, FAT12, FAT16</a:t>
            </a:r>
          </a:p>
          <a:p>
            <a:pPr lvl="1"/>
            <a:r>
              <a:rPr lang="en-US" dirty="0"/>
              <a:t>0B or 0C: FAT32</a:t>
            </a:r>
          </a:p>
          <a:p>
            <a:pPr lvl="1"/>
            <a:r>
              <a:rPr lang="en-US" dirty="0"/>
              <a:t>83: Linux</a:t>
            </a:r>
          </a:p>
          <a:p>
            <a:pPr lvl="1"/>
            <a:r>
              <a:rPr lang="en-US" dirty="0"/>
              <a:t>EE: EFI GPT partition (commonly used for Mac HFS+)</a:t>
            </a:r>
          </a:p>
        </p:txBody>
      </p:sp>
    </p:spTree>
    <p:extLst>
      <p:ext uri="{BB962C8B-B14F-4D97-AF65-F5344CB8AC3E}">
        <p14:creationId xmlns:p14="http://schemas.microsoft.com/office/powerpoint/2010/main" val="6975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456768" y="1371600"/>
            <a:ext cx="6532033" cy="5069418"/>
          </a:xfrm>
        </p:spPr>
        <p:txBody>
          <a:bodyPr>
            <a:normAutofit/>
          </a:bodyPr>
          <a:lstStyle/>
          <a:p>
            <a:r>
              <a:rPr lang="en-US" dirty="0"/>
              <a:t>Manual techniques involve using standard inputs included with or built into the device, such as touch screens or keyboards. </a:t>
            </a:r>
          </a:p>
          <a:p>
            <a:r>
              <a:rPr lang="en-US" dirty="0"/>
              <a:t>This is the most basic level of extraction as it does not require specialized tools, though knowledge of file structure and operating systems will aid considerably in analysis. </a:t>
            </a:r>
          </a:p>
          <a:p>
            <a:r>
              <a:rPr lang="en-US" dirty="0"/>
              <a:t>This level of processing is comparable to sitting at a computer looking for a particular file by exploring file folders with a mouse and keyboard. </a:t>
            </a:r>
          </a:p>
        </p:txBody>
      </p:sp>
      <p:pic>
        <p:nvPicPr>
          <p:cNvPr id="5" name="Content Placeholder 3"/>
          <p:cNvPicPr>
            <a:picLocks noGrp="1" noChangeAspect="1"/>
          </p:cNvPicPr>
          <p:nvPr>
            <p:ph idx="4294967295"/>
          </p:nvPr>
        </p:nvPicPr>
        <p:blipFill>
          <a:blip r:embed="rId2">
            <a:clrChange>
              <a:clrFrom>
                <a:srgbClr val="FFFFFF"/>
              </a:clrFrom>
              <a:clrTo>
                <a:srgbClr val="FFFFFF">
                  <a:alpha val="0"/>
                </a:srgbClr>
              </a:clrTo>
            </a:clrChange>
          </a:blip>
          <a:stretch>
            <a:fillRect/>
          </a:stretch>
        </p:blipFill>
        <p:spPr>
          <a:xfrm>
            <a:off x="166255" y="1193800"/>
            <a:ext cx="5350855" cy="3962400"/>
          </a:xfrm>
          <a:prstGeom prst="rect">
            <a:avLst/>
          </a:prstGeom>
        </p:spPr>
      </p:pic>
    </p:spTree>
    <p:extLst>
      <p:ext uri="{BB962C8B-B14F-4D97-AF65-F5344CB8AC3E}">
        <p14:creationId xmlns:p14="http://schemas.microsoft.com/office/powerpoint/2010/main" val="3748851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FAAA-D62B-4FE9-97DC-B85860E4D9ED}"/>
              </a:ext>
            </a:extLst>
          </p:cNvPr>
          <p:cNvSpPr>
            <a:spLocks noGrp="1"/>
          </p:cNvSpPr>
          <p:nvPr>
            <p:ph type="title"/>
          </p:nvPr>
        </p:nvSpPr>
        <p:spPr/>
        <p:txBody>
          <a:bodyPr>
            <a:normAutofit fontScale="90000"/>
          </a:bodyPr>
          <a:lstStyle/>
          <a:p>
            <a:r>
              <a:rPr lang="en-US" dirty="0"/>
              <a:t>The disk might also contain a listing of all files in the MFT or FAT</a:t>
            </a:r>
          </a:p>
        </p:txBody>
      </p:sp>
      <p:pic>
        <p:nvPicPr>
          <p:cNvPr id="4" name="Content Placeholder 3">
            <a:extLst>
              <a:ext uri="{FF2B5EF4-FFF2-40B4-BE49-F238E27FC236}">
                <a16:creationId xmlns:a16="http://schemas.microsoft.com/office/drawing/2014/main" id="{0CDD7F44-10A2-4C9F-8219-02B04EAD3988}"/>
              </a:ext>
            </a:extLst>
          </p:cNvPr>
          <p:cNvPicPr>
            <a:picLocks noGrp="1" noChangeAspect="1"/>
          </p:cNvPicPr>
          <p:nvPr>
            <p:ph idx="1"/>
          </p:nvPr>
        </p:nvPicPr>
        <p:blipFill>
          <a:blip r:embed="rId2"/>
          <a:stretch>
            <a:fillRect/>
          </a:stretch>
        </p:blipFill>
        <p:spPr>
          <a:xfrm>
            <a:off x="4790214" y="1295400"/>
            <a:ext cx="7059261" cy="4191000"/>
          </a:xfrm>
          <a:prstGeom prst="rect">
            <a:avLst/>
          </a:prstGeom>
        </p:spPr>
      </p:pic>
    </p:spTree>
    <p:extLst>
      <p:ext uri="{BB962C8B-B14F-4D97-AF65-F5344CB8AC3E}">
        <p14:creationId xmlns:p14="http://schemas.microsoft.com/office/powerpoint/2010/main" val="877064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 and Data Recovery</a:t>
            </a:r>
          </a:p>
        </p:txBody>
      </p:sp>
      <p:sp>
        <p:nvSpPr>
          <p:cNvPr id="3" name="Content Placeholder 2"/>
          <p:cNvSpPr>
            <a:spLocks noGrp="1"/>
          </p:cNvSpPr>
          <p:nvPr>
            <p:ph idx="1"/>
          </p:nvPr>
        </p:nvSpPr>
        <p:spPr>
          <a:xfrm>
            <a:off x="4978400" y="279401"/>
            <a:ext cx="6807200" cy="6299199"/>
          </a:xfrm>
        </p:spPr>
        <p:txBody>
          <a:bodyPr>
            <a:normAutofit/>
          </a:bodyPr>
          <a:lstStyle/>
          <a:p>
            <a:pPr>
              <a:buSzPct val="45000"/>
            </a:pPr>
            <a:r>
              <a:rPr lang="en-US" dirty="0"/>
              <a:t>First, an explanation of file systems:</a:t>
            </a:r>
          </a:p>
          <a:p>
            <a:pPr lvl="1">
              <a:buSzPct val="75000"/>
            </a:pPr>
            <a:r>
              <a:rPr lang="en-US" sz="1867" dirty="0"/>
              <a:t>FAT stands for File Allocation Table. Older FS type that stores data in 32-bit /16-bit/whatever chunks. Less common today, but found most frequently on removable media (flash drives.)</a:t>
            </a:r>
          </a:p>
          <a:p>
            <a:pPr lvl="1">
              <a:buSzPct val="75000"/>
            </a:pPr>
            <a:r>
              <a:rPr lang="en-US" sz="1867" dirty="0"/>
              <a:t>NTFS stands for New Technology File System. Supports file-level access control.</a:t>
            </a:r>
          </a:p>
          <a:p>
            <a:pPr lvl="1">
              <a:buSzPct val="75000"/>
            </a:pPr>
            <a:endParaRPr lang="en-US" sz="1867" dirty="0"/>
          </a:p>
          <a:p>
            <a:pPr>
              <a:buSzPct val="45000"/>
            </a:pPr>
            <a:r>
              <a:rPr lang="en-US" dirty="0"/>
              <a:t>The two have important technical differences:</a:t>
            </a:r>
          </a:p>
          <a:p>
            <a:endParaRPr lang="en-US" dirty="0"/>
          </a:p>
        </p:txBody>
      </p:sp>
    </p:spTree>
    <p:extLst>
      <p:ext uri="{BB962C8B-B14F-4D97-AF65-F5344CB8AC3E}">
        <p14:creationId xmlns:p14="http://schemas.microsoft.com/office/powerpoint/2010/main" val="25825285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vs NTFS</a:t>
            </a:r>
          </a:p>
        </p:txBody>
      </p:sp>
      <p:pic>
        <p:nvPicPr>
          <p:cNvPr id="5" name="Content Placeholder 4">
            <a:extLst>
              <a:ext uri="{FF2B5EF4-FFF2-40B4-BE49-F238E27FC236}">
                <a16:creationId xmlns:a16="http://schemas.microsoft.com/office/drawing/2014/main" id="{C001435E-ADE8-40B1-BE49-77596313CAF7}"/>
              </a:ext>
            </a:extLst>
          </p:cNvPr>
          <p:cNvPicPr>
            <a:picLocks noGrp="1" noChangeAspect="1"/>
          </p:cNvPicPr>
          <p:nvPr>
            <p:ph idx="1"/>
          </p:nvPr>
        </p:nvPicPr>
        <p:blipFill>
          <a:blip r:embed="rId2"/>
          <a:stretch>
            <a:fillRect/>
          </a:stretch>
        </p:blipFill>
        <p:spPr>
          <a:xfrm>
            <a:off x="4829514" y="845299"/>
            <a:ext cx="7057687" cy="5022101"/>
          </a:xfrm>
          <a:prstGeom prst="rect">
            <a:avLst/>
          </a:prstGeom>
        </p:spPr>
      </p:pic>
    </p:spTree>
    <p:extLst>
      <p:ext uri="{BB962C8B-B14F-4D97-AF65-F5344CB8AC3E}">
        <p14:creationId xmlns:p14="http://schemas.microsoft.com/office/powerpoint/2010/main" val="34705969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vs NTFS</a:t>
            </a:r>
          </a:p>
        </p:txBody>
      </p:sp>
      <p:pic>
        <p:nvPicPr>
          <p:cNvPr id="7" name="Content Placeholder 6"/>
          <p:cNvPicPr>
            <a:picLocks noGrp="1"/>
          </p:cNvPicPr>
          <p:nvPr>
            <p:ph idx="1"/>
          </p:nvPr>
        </p:nvPicPr>
        <p:blipFill rotWithShape="1">
          <a:blip r:embed="rId2"/>
          <a:srcRect r="1809" b="2524"/>
          <a:stretch/>
        </p:blipFill>
        <p:spPr>
          <a:xfrm>
            <a:off x="4876801" y="584200"/>
            <a:ext cx="6908800" cy="4978400"/>
          </a:xfrm>
          <a:prstGeom prst="rect">
            <a:avLst/>
          </a:prstGeom>
          <a:ln>
            <a:noFill/>
          </a:ln>
        </p:spPr>
      </p:pic>
    </p:spTree>
    <p:extLst>
      <p:ext uri="{BB962C8B-B14F-4D97-AF65-F5344CB8AC3E}">
        <p14:creationId xmlns:p14="http://schemas.microsoft.com/office/powerpoint/2010/main" val="33296709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FAT</a:t>
            </a:r>
          </a:p>
        </p:txBody>
      </p:sp>
      <p:sp>
        <p:nvSpPr>
          <p:cNvPr id="3" name="Content Placeholder 2"/>
          <p:cNvSpPr>
            <a:spLocks noGrp="1"/>
          </p:cNvSpPr>
          <p:nvPr>
            <p:ph idx="1"/>
          </p:nvPr>
        </p:nvSpPr>
        <p:spPr>
          <a:xfrm>
            <a:off x="4778812" y="385175"/>
            <a:ext cx="7095325" cy="6263820"/>
          </a:xfrm>
        </p:spPr>
        <p:txBody>
          <a:bodyPr>
            <a:normAutofit/>
          </a:bodyPr>
          <a:lstStyle/>
          <a:p>
            <a:pPr>
              <a:buSzPct val="45000"/>
              <a:buFont typeface="StarSymbol"/>
              <a:buChar char=""/>
            </a:pPr>
            <a:r>
              <a:rPr lang="en-US" dirty="0">
                <a:latin typeface="Arial"/>
              </a:rPr>
              <a:t>FAT is by far the most simplistic of the file systems supported by Windows</a:t>
            </a:r>
            <a:endParaRPr lang="en-US" sz="1067" dirty="0"/>
          </a:p>
          <a:p>
            <a:pPr>
              <a:buSzPct val="45000"/>
              <a:buFont typeface="StarSymbol"/>
              <a:buChar char=""/>
            </a:pPr>
            <a:r>
              <a:rPr lang="en-US" dirty="0">
                <a:latin typeface="Arial"/>
              </a:rPr>
              <a:t>The FAT file system is characterized by the file allocation table (FAT), which is really a table that resides at the very "top" of the volume. To protect the volume, two copies of the FAT are kept in case one is damaged. </a:t>
            </a:r>
          </a:p>
          <a:p>
            <a:pPr>
              <a:buSzPct val="45000"/>
              <a:buFont typeface="StarSymbol"/>
              <a:buChar char=""/>
            </a:pPr>
            <a:r>
              <a:rPr lang="en-US" dirty="0">
                <a:latin typeface="Arial"/>
              </a:rPr>
              <a:t>In addition, the FAT tables and the root directory must be stored in a fixed location so that the system's boot files can be correctly located.</a:t>
            </a:r>
            <a:endParaRPr lang="en-US" sz="1067" dirty="0"/>
          </a:p>
        </p:txBody>
      </p:sp>
    </p:spTree>
    <p:extLst>
      <p:ext uri="{BB962C8B-B14F-4D97-AF65-F5344CB8AC3E}">
        <p14:creationId xmlns:p14="http://schemas.microsoft.com/office/powerpoint/2010/main" val="8178363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FAT</a:t>
            </a:r>
          </a:p>
        </p:txBody>
      </p:sp>
      <p:sp>
        <p:nvSpPr>
          <p:cNvPr id="3" name="Content Placeholder 2"/>
          <p:cNvSpPr>
            <a:spLocks noGrp="1"/>
          </p:cNvSpPr>
          <p:nvPr>
            <p:ph idx="1"/>
          </p:nvPr>
        </p:nvSpPr>
        <p:spPr>
          <a:xfrm>
            <a:off x="4778812" y="385175"/>
            <a:ext cx="7095325" cy="6263820"/>
          </a:xfrm>
        </p:spPr>
        <p:txBody>
          <a:bodyPr>
            <a:normAutofit/>
          </a:bodyPr>
          <a:lstStyle/>
          <a:p>
            <a:pPr>
              <a:buSzPct val="45000"/>
              <a:buFont typeface="StarSymbol"/>
              <a:buChar char=""/>
            </a:pPr>
            <a:r>
              <a:rPr lang="en-US" dirty="0">
                <a:latin typeface="Arial"/>
              </a:rPr>
              <a:t>A disk formatted with FAT is allocated in clusters, the sizes of which are determined by the size of the volume. When a file is created, an entry is created in the directory and the first cluster number containing data is established. This entry in the FAT table either indicates that this is the last cluster of the file, or points to the next cluster.</a:t>
            </a:r>
          </a:p>
          <a:p>
            <a:pPr>
              <a:buSzPct val="45000"/>
              <a:buFont typeface="StarSymbol"/>
              <a:buChar char=""/>
            </a:pPr>
            <a:r>
              <a:rPr lang="en-US" dirty="0">
                <a:latin typeface="Arial"/>
              </a:rPr>
              <a:t>There is no organization to the FAT directory structure, and files are given the first open location on the drive. In addition, FAT supports read-only, hidden, system, and archive file attributes.</a:t>
            </a:r>
          </a:p>
        </p:txBody>
      </p:sp>
    </p:spTree>
    <p:extLst>
      <p:ext uri="{BB962C8B-B14F-4D97-AF65-F5344CB8AC3E}">
        <p14:creationId xmlns:p14="http://schemas.microsoft.com/office/powerpoint/2010/main" val="34588991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D0C77-3A24-4C18-80B6-3058894FE134}"/>
              </a:ext>
            </a:extLst>
          </p:cNvPr>
          <p:cNvSpPr>
            <a:spLocks noGrp="1"/>
          </p:cNvSpPr>
          <p:nvPr>
            <p:ph type="title"/>
          </p:nvPr>
        </p:nvSpPr>
        <p:spPr/>
        <p:txBody>
          <a:bodyPr/>
          <a:lstStyle/>
          <a:p>
            <a:r>
              <a:rPr lang="en-US" dirty="0"/>
              <a:t>Data on Disk</a:t>
            </a:r>
          </a:p>
        </p:txBody>
      </p:sp>
      <p:sp>
        <p:nvSpPr>
          <p:cNvPr id="3" name="Content Placeholder 2">
            <a:extLst>
              <a:ext uri="{FF2B5EF4-FFF2-40B4-BE49-F238E27FC236}">
                <a16:creationId xmlns:a16="http://schemas.microsoft.com/office/drawing/2014/main" id="{15C4CDFF-48C6-4860-AB56-61D9E5441BA9}"/>
              </a:ext>
            </a:extLst>
          </p:cNvPr>
          <p:cNvSpPr>
            <a:spLocks noGrp="1"/>
          </p:cNvSpPr>
          <p:nvPr>
            <p:ph idx="1"/>
          </p:nvPr>
        </p:nvSpPr>
        <p:spPr>
          <a:xfrm>
            <a:off x="4775200" y="338997"/>
            <a:ext cx="7112000" cy="2920633"/>
          </a:xfrm>
        </p:spPr>
        <p:txBody>
          <a:bodyPr/>
          <a:lstStyle/>
          <a:p>
            <a:r>
              <a:rPr lang="en-US" dirty="0"/>
              <a:t>The smallest increment of disk space that a file can reserve is a sector. If a file is larger than the size of a single sector (512 bytes, or whatever) then it will need to reserve several sectors. If contiguous sectors are not available, it will reserve sectors elsewhere. This data is considered fragmented. </a:t>
            </a:r>
          </a:p>
          <a:p>
            <a:r>
              <a:rPr lang="en-US" dirty="0"/>
              <a:t>The FAT file system will leave breadcrumbs to point to the next sector, until an EOF (end of file) is found. </a:t>
            </a:r>
          </a:p>
        </p:txBody>
      </p:sp>
      <p:pic>
        <p:nvPicPr>
          <p:cNvPr id="4" name="Content Placeholder 6">
            <a:extLst>
              <a:ext uri="{FF2B5EF4-FFF2-40B4-BE49-F238E27FC236}">
                <a16:creationId xmlns:a16="http://schemas.microsoft.com/office/drawing/2014/main" id="{34D6987F-A584-4627-8A6A-F91E8C14845C}"/>
              </a:ext>
            </a:extLst>
          </p:cNvPr>
          <p:cNvPicPr>
            <a:picLocks/>
          </p:cNvPicPr>
          <p:nvPr/>
        </p:nvPicPr>
        <p:blipFill>
          <a:blip r:embed="rId2"/>
          <a:stretch>
            <a:fillRect/>
          </a:stretch>
        </p:blipFill>
        <p:spPr>
          <a:xfrm>
            <a:off x="5101405" y="3389641"/>
            <a:ext cx="6281739" cy="3129363"/>
          </a:xfrm>
          <a:prstGeom prst="rect">
            <a:avLst/>
          </a:prstGeom>
          <a:ln>
            <a:noFill/>
          </a:ln>
        </p:spPr>
      </p:pic>
    </p:spTree>
    <p:extLst>
      <p:ext uri="{BB962C8B-B14F-4D97-AF65-F5344CB8AC3E}">
        <p14:creationId xmlns:p14="http://schemas.microsoft.com/office/powerpoint/2010/main" val="3169398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71" name="TextShape 2"/>
          <p:cNvSpPr txBox="1"/>
          <p:nvPr/>
        </p:nvSpPr>
        <p:spPr>
          <a:xfrm>
            <a:off x="1980741" y="1604843"/>
            <a:ext cx="8229627" cy="3977484"/>
          </a:xfrm>
          <a:prstGeom prst="rect">
            <a:avLst/>
          </a:prstGeom>
        </p:spPr>
        <p:txBody>
          <a:bodyPr lIns="0" tIns="0" rIns="0" bIns="0"/>
          <a:lstStyle/>
          <a:p>
            <a:pP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FAT</a:t>
            </a:r>
          </a:p>
        </p:txBody>
      </p:sp>
      <p:pic>
        <p:nvPicPr>
          <p:cNvPr id="7" name="Content Placeholder 6"/>
          <p:cNvPicPr>
            <a:picLocks noGrp="1"/>
          </p:cNvPicPr>
          <p:nvPr>
            <p:ph idx="1"/>
          </p:nvPr>
        </p:nvPicPr>
        <p:blipFill>
          <a:blip r:embed="rId2"/>
          <a:stretch>
            <a:fillRect/>
          </a:stretch>
        </p:blipFill>
        <p:spPr>
          <a:xfrm>
            <a:off x="0" y="0"/>
            <a:ext cx="12191999" cy="6858000"/>
          </a:xfrm>
          <a:prstGeom prst="rect">
            <a:avLst/>
          </a:prstGeom>
          <a:ln>
            <a:noFill/>
          </a:ln>
        </p:spPr>
      </p:pic>
    </p:spTree>
    <p:extLst>
      <p:ext uri="{BB962C8B-B14F-4D97-AF65-F5344CB8AC3E}">
        <p14:creationId xmlns:p14="http://schemas.microsoft.com/office/powerpoint/2010/main" val="25869127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1F7-E8C8-478D-BC1F-E0C601AC7710}"/>
              </a:ext>
            </a:extLst>
          </p:cNvPr>
          <p:cNvSpPr>
            <a:spLocks noGrp="1"/>
          </p:cNvSpPr>
          <p:nvPr>
            <p:ph type="title"/>
          </p:nvPr>
        </p:nvSpPr>
        <p:spPr/>
        <p:txBody>
          <a:bodyPr/>
          <a:lstStyle/>
          <a:p>
            <a:r>
              <a:rPr lang="en-US" dirty="0"/>
              <a:t>What is “deleted”?</a:t>
            </a:r>
          </a:p>
        </p:txBody>
      </p:sp>
      <p:sp>
        <p:nvSpPr>
          <p:cNvPr id="3" name="Content Placeholder 2">
            <a:extLst>
              <a:ext uri="{FF2B5EF4-FFF2-40B4-BE49-F238E27FC236}">
                <a16:creationId xmlns:a16="http://schemas.microsoft.com/office/drawing/2014/main" id="{4A396EA3-293A-43A9-A342-4E18C05DB2A9}"/>
              </a:ext>
            </a:extLst>
          </p:cNvPr>
          <p:cNvSpPr>
            <a:spLocks noGrp="1"/>
          </p:cNvSpPr>
          <p:nvPr>
            <p:ph idx="1"/>
          </p:nvPr>
        </p:nvSpPr>
        <p:spPr>
          <a:xfrm>
            <a:off x="4876800" y="381001"/>
            <a:ext cx="6908800" cy="5994399"/>
          </a:xfrm>
        </p:spPr>
        <p:txBody>
          <a:bodyPr>
            <a:normAutofit/>
          </a:bodyPr>
          <a:lstStyle/>
          <a:p>
            <a:r>
              <a:rPr lang="en-US" dirty="0"/>
              <a:t>Here’s the thing… When you delete a file, it’s not gone. It would be terribly inefficient for the computer to erase those bits every time a file is deleted. </a:t>
            </a:r>
          </a:p>
          <a:p>
            <a:r>
              <a:rPr lang="en-US" dirty="0"/>
              <a:t>Moving it is easy – just change the entry in the MFT or FAT. </a:t>
            </a:r>
          </a:p>
          <a:p>
            <a:r>
              <a:rPr lang="en-US" dirty="0"/>
              <a:t>Deleting it? Well, the quickest way to do that is to just remove the entry in the MFT or FAT, of course! So, when an item is “deleted” in a modern Windows OS – the reference to the file system changes to the recycle bin. When the recycle bin is emptied, the reference is removed. The data, however, is still on disk in the exact same place. The only thing that happens, is that area of disk goes from “reserved” to “unallocated.”</a:t>
            </a:r>
          </a:p>
          <a:p>
            <a:r>
              <a:rPr lang="en-US" dirty="0"/>
              <a:t>Unallocated space simply means that the space is available if needed to be reserved by another file.</a:t>
            </a:r>
          </a:p>
        </p:txBody>
      </p:sp>
    </p:spTree>
    <p:extLst>
      <p:ext uri="{BB962C8B-B14F-4D97-AF65-F5344CB8AC3E}">
        <p14:creationId xmlns:p14="http://schemas.microsoft.com/office/powerpoint/2010/main" val="3968201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2C47D-02AB-4EF3-B0DA-07A80E385BDC}"/>
              </a:ext>
            </a:extLst>
          </p:cNvPr>
          <p:cNvSpPr>
            <a:spLocks noGrp="1"/>
          </p:cNvSpPr>
          <p:nvPr>
            <p:ph type="title"/>
          </p:nvPr>
        </p:nvSpPr>
        <p:spPr/>
        <p:txBody>
          <a:bodyPr/>
          <a:lstStyle/>
          <a:p>
            <a:r>
              <a:rPr lang="en-US" dirty="0"/>
              <a:t>When data is deleted…</a:t>
            </a:r>
          </a:p>
        </p:txBody>
      </p:sp>
      <p:pic>
        <p:nvPicPr>
          <p:cNvPr id="5" name="Content Placeholder 4" descr="A screen shot of a clock&#10;&#10;Description automatically generated">
            <a:extLst>
              <a:ext uri="{FF2B5EF4-FFF2-40B4-BE49-F238E27FC236}">
                <a16:creationId xmlns:a16="http://schemas.microsoft.com/office/drawing/2014/main" id="{DBAEFC2F-5B59-496E-A694-FD6978F5B7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8100" y="2176881"/>
            <a:ext cx="6281738" cy="2501062"/>
          </a:xfrm>
        </p:spPr>
      </p:pic>
    </p:spTree>
    <p:extLst>
      <p:ext uri="{BB962C8B-B14F-4D97-AF65-F5344CB8AC3E}">
        <p14:creationId xmlns:p14="http://schemas.microsoft.com/office/powerpoint/2010/main" val="28616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507568" y="2549988"/>
            <a:ext cx="6481233" cy="4003212"/>
          </a:xfrm>
        </p:spPr>
        <p:txBody>
          <a:bodyPr>
            <a:normAutofit/>
          </a:bodyPr>
          <a:lstStyle/>
          <a:p>
            <a:r>
              <a:rPr lang="en-US" dirty="0"/>
              <a:t>Logical extractions skip any “deleted” data, only extracting only allocated space. </a:t>
            </a:r>
          </a:p>
          <a:p>
            <a:r>
              <a:rPr lang="en-US" dirty="0"/>
              <a:t>This level of processing is comparable to using a DOS prompt to control a computer rather than a modern operating system. </a:t>
            </a:r>
          </a:p>
        </p:txBody>
      </p:sp>
      <p:pic>
        <p:nvPicPr>
          <p:cNvPr id="5" name="Content Placeholder 3"/>
          <p:cNvPicPr>
            <a:picLocks noGrp="1" noChangeAspect="1"/>
          </p:cNvPicPr>
          <p:nvPr>
            <p:ph idx="4294967295"/>
          </p:nvPr>
        </p:nvPicPr>
        <p:blipFill>
          <a:blip r:embed="rId2">
            <a:clrChange>
              <a:clrFrom>
                <a:srgbClr val="FFFFFF"/>
              </a:clrFrom>
              <a:clrTo>
                <a:srgbClr val="FFFFFF">
                  <a:alpha val="0"/>
                </a:srgbClr>
              </a:clrTo>
            </a:clrChange>
          </a:blip>
          <a:stretch>
            <a:fillRect/>
          </a:stretch>
        </p:blipFill>
        <p:spPr>
          <a:xfrm>
            <a:off x="203201" y="1092201"/>
            <a:ext cx="5405967" cy="4003212"/>
          </a:xfrm>
          <a:prstGeom prst="rect">
            <a:avLst/>
          </a:prstGeom>
        </p:spPr>
      </p:pic>
    </p:spTree>
    <p:extLst>
      <p:ext uri="{BB962C8B-B14F-4D97-AF65-F5344CB8AC3E}">
        <p14:creationId xmlns:p14="http://schemas.microsoft.com/office/powerpoint/2010/main" val="3662164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77" name="TextShape 2"/>
          <p:cNvSpPr txBox="1"/>
          <p:nvPr/>
        </p:nvSpPr>
        <p:spPr>
          <a:xfrm>
            <a:off x="1980741" y="1604843"/>
            <a:ext cx="8229627" cy="3977484"/>
          </a:xfrm>
          <a:prstGeom prst="rect">
            <a:avLst/>
          </a:prstGeom>
        </p:spPr>
        <p:txBody>
          <a:bodyPr lIns="0" tIns="0" rIns="0" bIns="0"/>
          <a:lstStyle/>
          <a:p>
            <a:pP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FAT</a:t>
            </a:r>
          </a:p>
        </p:txBody>
      </p:sp>
      <p:pic>
        <p:nvPicPr>
          <p:cNvPr id="7" name="Content Placeholder 6"/>
          <p:cNvPicPr>
            <a:picLocks noGrp="1"/>
          </p:cNvPicPr>
          <p:nvPr>
            <p:ph idx="1"/>
          </p:nvPr>
        </p:nvPicPr>
        <p:blipFill>
          <a:blip r:embed="rId2"/>
          <a:stretch>
            <a:fillRect/>
          </a:stretch>
        </p:blipFill>
        <p:spPr>
          <a:xfrm>
            <a:off x="0" y="0"/>
            <a:ext cx="12192000" cy="6857999"/>
          </a:xfrm>
          <a:prstGeom prst="rect">
            <a:avLst/>
          </a:prstGeom>
          <a:ln>
            <a:noFill/>
          </a:ln>
        </p:spPr>
      </p:pic>
    </p:spTree>
    <p:extLst>
      <p:ext uri="{BB962C8B-B14F-4D97-AF65-F5344CB8AC3E}">
        <p14:creationId xmlns:p14="http://schemas.microsoft.com/office/powerpoint/2010/main" val="2314088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74" name="TextShape 2"/>
          <p:cNvSpPr txBox="1"/>
          <p:nvPr/>
        </p:nvSpPr>
        <p:spPr>
          <a:xfrm>
            <a:off x="1980741" y="1604843"/>
            <a:ext cx="8229627" cy="3977484"/>
          </a:xfrm>
          <a:prstGeom prst="rect">
            <a:avLst/>
          </a:prstGeom>
        </p:spPr>
        <p:txBody>
          <a:bodyPr lIns="0" tIns="0" rIns="0" bIns="0"/>
          <a:lstStyle/>
          <a:p>
            <a:pP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Data on Disk</a:t>
            </a:r>
          </a:p>
        </p:txBody>
      </p:sp>
      <p:sp>
        <p:nvSpPr>
          <p:cNvPr id="4" name="Content Placeholder 3">
            <a:extLst>
              <a:ext uri="{FF2B5EF4-FFF2-40B4-BE49-F238E27FC236}">
                <a16:creationId xmlns:a16="http://schemas.microsoft.com/office/drawing/2014/main" id="{13903F09-B55A-40D2-ADB0-6FFEFF49E377}"/>
              </a:ext>
            </a:extLst>
          </p:cNvPr>
          <p:cNvSpPr>
            <a:spLocks noGrp="1"/>
          </p:cNvSpPr>
          <p:nvPr>
            <p:ph idx="1"/>
          </p:nvPr>
        </p:nvSpPr>
        <p:spPr>
          <a:xfrm>
            <a:off x="4804984" y="273353"/>
            <a:ext cx="6908800" cy="2456443"/>
          </a:xfrm>
        </p:spPr>
        <p:txBody>
          <a:bodyPr>
            <a:normAutofit/>
          </a:bodyPr>
          <a:lstStyle/>
          <a:p>
            <a:r>
              <a:rPr lang="en-US" dirty="0"/>
              <a:t>What this </a:t>
            </a:r>
            <a:r>
              <a:rPr lang="en-US" i="1" dirty="0"/>
              <a:t>also</a:t>
            </a:r>
            <a:r>
              <a:rPr lang="en-US" dirty="0"/>
              <a:t> means is that if a file does not use up ALL of that last sector, then that data is untouched. The space between the end of a file and the end of the sector is known as </a:t>
            </a:r>
            <a:r>
              <a:rPr lang="en-US" i="1" dirty="0"/>
              <a:t>slack space</a:t>
            </a:r>
            <a:r>
              <a:rPr lang="en-US" dirty="0"/>
              <a:t> – or in this case more specifically </a:t>
            </a:r>
            <a:r>
              <a:rPr lang="en-US" i="1" dirty="0"/>
              <a:t>file slack</a:t>
            </a:r>
            <a:r>
              <a:rPr lang="en-US" dirty="0"/>
              <a:t> since there is slack space anywhere you will find demarcations of data sets – so disk slack, file system slack, etc.</a:t>
            </a:r>
          </a:p>
        </p:txBody>
      </p:sp>
      <p:pic>
        <p:nvPicPr>
          <p:cNvPr id="6" name="Picture 5">
            <a:extLst>
              <a:ext uri="{FF2B5EF4-FFF2-40B4-BE49-F238E27FC236}">
                <a16:creationId xmlns:a16="http://schemas.microsoft.com/office/drawing/2014/main" id="{10366997-642C-47D9-8499-82251DE28B5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83200" y="2878171"/>
            <a:ext cx="5964616" cy="3709247"/>
          </a:xfrm>
          <a:prstGeom prst="rect">
            <a:avLst/>
          </a:prstGeom>
        </p:spPr>
      </p:pic>
    </p:spTree>
    <p:extLst>
      <p:ext uri="{BB962C8B-B14F-4D97-AF65-F5344CB8AC3E}">
        <p14:creationId xmlns:p14="http://schemas.microsoft.com/office/powerpoint/2010/main" val="2855514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41F7-E8C8-478D-BC1F-E0C601AC7710}"/>
              </a:ext>
            </a:extLst>
          </p:cNvPr>
          <p:cNvSpPr>
            <a:spLocks noGrp="1"/>
          </p:cNvSpPr>
          <p:nvPr>
            <p:ph type="title"/>
          </p:nvPr>
        </p:nvSpPr>
        <p:spPr/>
        <p:txBody>
          <a:bodyPr/>
          <a:lstStyle/>
          <a:p>
            <a:r>
              <a:rPr lang="en-US" dirty="0"/>
              <a:t>Slackers</a:t>
            </a:r>
          </a:p>
        </p:txBody>
      </p:sp>
      <p:sp>
        <p:nvSpPr>
          <p:cNvPr id="3" name="Content Placeholder 2">
            <a:extLst>
              <a:ext uri="{FF2B5EF4-FFF2-40B4-BE49-F238E27FC236}">
                <a16:creationId xmlns:a16="http://schemas.microsoft.com/office/drawing/2014/main" id="{4A396EA3-293A-43A9-A342-4E18C05DB2A9}"/>
              </a:ext>
            </a:extLst>
          </p:cNvPr>
          <p:cNvSpPr>
            <a:spLocks noGrp="1"/>
          </p:cNvSpPr>
          <p:nvPr>
            <p:ph idx="1"/>
          </p:nvPr>
        </p:nvSpPr>
        <p:spPr>
          <a:xfrm>
            <a:off x="4876800" y="381001"/>
            <a:ext cx="6908800" cy="4425368"/>
          </a:xfrm>
        </p:spPr>
        <p:txBody>
          <a:bodyPr>
            <a:normAutofit/>
          </a:bodyPr>
          <a:lstStyle/>
          <a:p>
            <a:r>
              <a:rPr lang="en-US" dirty="0"/>
              <a:t>So if data is on a disk in an area marked as unallocated, it could be retrieved with a technique known as file carving. Since this area of disk is unallocated though, it </a:t>
            </a:r>
            <a:r>
              <a:rPr lang="en-US" i="1" dirty="0"/>
              <a:t>could</a:t>
            </a:r>
            <a:r>
              <a:rPr lang="en-US" dirty="0"/>
              <a:t> be overwritten if we saved new data to the disk.</a:t>
            </a:r>
          </a:p>
          <a:p>
            <a:r>
              <a:rPr lang="en-US" dirty="0"/>
              <a:t>But what was that we just said about slack space? Yeah, data could still reside in slack space… And that area of disk is not unallocated – it is reserved. Meaning that data in slack space could hold onto that data, theoretically, forever.</a:t>
            </a:r>
          </a:p>
          <a:p>
            <a:r>
              <a:rPr lang="en-US" dirty="0"/>
              <a:t>The fix to this issue is “zeroing” a drive, also known as forensically wiping a drive. As a forensic scientist it is </a:t>
            </a:r>
            <a:r>
              <a:rPr lang="en-US" i="1" dirty="0"/>
              <a:t>CRITICAL</a:t>
            </a:r>
            <a:r>
              <a:rPr lang="en-US" dirty="0"/>
              <a:t> that your drives are clean. As a forensic scientist, it really sucks when a subject does this to erase evidence.</a:t>
            </a:r>
          </a:p>
        </p:txBody>
      </p:sp>
      <p:graphicFrame>
        <p:nvGraphicFramePr>
          <p:cNvPr id="4" name="Table 3">
            <a:extLst>
              <a:ext uri="{FF2B5EF4-FFF2-40B4-BE49-F238E27FC236}">
                <a16:creationId xmlns:a16="http://schemas.microsoft.com/office/drawing/2014/main" id="{55256B15-E07C-44AA-BFC8-D5459B9000DB}"/>
              </a:ext>
            </a:extLst>
          </p:cNvPr>
          <p:cNvGraphicFramePr>
            <a:graphicFrameLocks noGrp="1"/>
          </p:cNvGraphicFramePr>
          <p:nvPr/>
        </p:nvGraphicFramePr>
        <p:xfrm>
          <a:off x="3251200" y="5054600"/>
          <a:ext cx="8128000" cy="5029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118162522"/>
                    </a:ext>
                  </a:extLst>
                </a:gridCol>
                <a:gridCol w="812800">
                  <a:extLst>
                    <a:ext uri="{9D8B030D-6E8A-4147-A177-3AD203B41FA5}">
                      <a16:colId xmlns:a16="http://schemas.microsoft.com/office/drawing/2014/main" val="1346483493"/>
                    </a:ext>
                  </a:extLst>
                </a:gridCol>
                <a:gridCol w="812800">
                  <a:extLst>
                    <a:ext uri="{9D8B030D-6E8A-4147-A177-3AD203B41FA5}">
                      <a16:colId xmlns:a16="http://schemas.microsoft.com/office/drawing/2014/main" val="2331628097"/>
                    </a:ext>
                  </a:extLst>
                </a:gridCol>
                <a:gridCol w="812800">
                  <a:extLst>
                    <a:ext uri="{9D8B030D-6E8A-4147-A177-3AD203B41FA5}">
                      <a16:colId xmlns:a16="http://schemas.microsoft.com/office/drawing/2014/main" val="490889198"/>
                    </a:ext>
                  </a:extLst>
                </a:gridCol>
                <a:gridCol w="812800">
                  <a:extLst>
                    <a:ext uri="{9D8B030D-6E8A-4147-A177-3AD203B41FA5}">
                      <a16:colId xmlns:a16="http://schemas.microsoft.com/office/drawing/2014/main" val="3439755852"/>
                    </a:ext>
                  </a:extLst>
                </a:gridCol>
                <a:gridCol w="812800">
                  <a:extLst>
                    <a:ext uri="{9D8B030D-6E8A-4147-A177-3AD203B41FA5}">
                      <a16:colId xmlns:a16="http://schemas.microsoft.com/office/drawing/2014/main" val="2947779368"/>
                    </a:ext>
                  </a:extLst>
                </a:gridCol>
                <a:gridCol w="812800">
                  <a:extLst>
                    <a:ext uri="{9D8B030D-6E8A-4147-A177-3AD203B41FA5}">
                      <a16:colId xmlns:a16="http://schemas.microsoft.com/office/drawing/2014/main" val="2386121128"/>
                    </a:ext>
                  </a:extLst>
                </a:gridCol>
                <a:gridCol w="812800">
                  <a:extLst>
                    <a:ext uri="{9D8B030D-6E8A-4147-A177-3AD203B41FA5}">
                      <a16:colId xmlns:a16="http://schemas.microsoft.com/office/drawing/2014/main" val="11847420"/>
                    </a:ext>
                  </a:extLst>
                </a:gridCol>
                <a:gridCol w="812800">
                  <a:extLst>
                    <a:ext uri="{9D8B030D-6E8A-4147-A177-3AD203B41FA5}">
                      <a16:colId xmlns:a16="http://schemas.microsoft.com/office/drawing/2014/main" val="587245398"/>
                    </a:ext>
                  </a:extLst>
                </a:gridCol>
                <a:gridCol w="812800">
                  <a:extLst>
                    <a:ext uri="{9D8B030D-6E8A-4147-A177-3AD203B41FA5}">
                      <a16:colId xmlns:a16="http://schemas.microsoft.com/office/drawing/2014/main" val="2278566148"/>
                    </a:ext>
                  </a:extLst>
                </a:gridCol>
              </a:tblGrid>
              <a:tr h="501312">
                <a:tc>
                  <a:txBody>
                    <a:bodyPr/>
                    <a:lstStyle/>
                    <a:p>
                      <a:pPr algn="ctr"/>
                      <a:r>
                        <a:rPr lang="en-US" sz="2500" dirty="0"/>
                        <a:t>w</a:t>
                      </a:r>
                    </a:p>
                  </a:txBody>
                  <a:tcPr marL="121920" marR="121920" marT="60960" marB="60960">
                    <a:solidFill>
                      <a:srgbClr val="00B0F0"/>
                    </a:solidFill>
                  </a:tcPr>
                </a:tc>
                <a:tc>
                  <a:txBody>
                    <a:bodyPr/>
                    <a:lstStyle/>
                    <a:p>
                      <a:pPr algn="ctr"/>
                      <a:r>
                        <a:rPr lang="en-US" sz="2500" dirty="0"/>
                        <a:t>h</a:t>
                      </a:r>
                    </a:p>
                  </a:txBody>
                  <a:tcPr marL="121920" marR="121920" marT="60960" marB="60960">
                    <a:solidFill>
                      <a:srgbClr val="00B0F0"/>
                    </a:solidFill>
                  </a:tcPr>
                </a:tc>
                <a:tc>
                  <a:txBody>
                    <a:bodyPr/>
                    <a:lstStyle/>
                    <a:p>
                      <a:pPr algn="ctr"/>
                      <a:r>
                        <a:rPr lang="en-US" sz="2500" dirty="0"/>
                        <a:t>i</a:t>
                      </a:r>
                    </a:p>
                  </a:txBody>
                  <a:tcPr marL="121920" marR="121920" marT="60960" marB="60960">
                    <a:solidFill>
                      <a:srgbClr val="00B0F0"/>
                    </a:solidFill>
                  </a:tcPr>
                </a:tc>
                <a:tc>
                  <a:txBody>
                    <a:bodyPr/>
                    <a:lstStyle/>
                    <a:p>
                      <a:pPr algn="ctr"/>
                      <a:r>
                        <a:rPr lang="en-US" sz="2500" dirty="0"/>
                        <a:t>z</a:t>
                      </a:r>
                    </a:p>
                  </a:txBody>
                  <a:tcPr marL="121920" marR="121920" marT="60960" marB="60960">
                    <a:solidFill>
                      <a:srgbClr val="00B0F0"/>
                    </a:solidFill>
                  </a:tcPr>
                </a:tc>
                <a:tc>
                  <a:txBody>
                    <a:bodyPr/>
                    <a:lstStyle/>
                    <a:p>
                      <a:pPr algn="ctr"/>
                      <a:r>
                        <a:rPr lang="en-US" sz="2500" dirty="0"/>
                        <a:t>z</a:t>
                      </a:r>
                    </a:p>
                  </a:txBody>
                  <a:tcPr marL="121920" marR="121920" marT="60960" marB="60960">
                    <a:solidFill>
                      <a:srgbClr val="00B0F0"/>
                    </a:solidFill>
                  </a:tcPr>
                </a:tc>
                <a:tc>
                  <a:txBody>
                    <a:bodyPr/>
                    <a:lstStyle/>
                    <a:p>
                      <a:pPr algn="ctr"/>
                      <a:r>
                        <a:rPr lang="en-US" sz="2500" dirty="0"/>
                        <a:t>b</a:t>
                      </a:r>
                    </a:p>
                  </a:txBody>
                  <a:tcPr marL="121920" marR="121920" marT="60960" marB="60960">
                    <a:solidFill>
                      <a:srgbClr val="00B0F0"/>
                    </a:solidFill>
                  </a:tcPr>
                </a:tc>
                <a:tc>
                  <a:txBody>
                    <a:bodyPr/>
                    <a:lstStyle/>
                    <a:p>
                      <a:pPr algn="ctr"/>
                      <a:r>
                        <a:rPr lang="en-US" sz="2500" dirty="0"/>
                        <a:t>a</a:t>
                      </a:r>
                    </a:p>
                  </a:txBody>
                  <a:tcPr marL="121920" marR="121920" marT="60960" marB="60960">
                    <a:solidFill>
                      <a:srgbClr val="00B0F0"/>
                    </a:solidFill>
                  </a:tcPr>
                </a:tc>
                <a:tc>
                  <a:txBody>
                    <a:bodyPr/>
                    <a:lstStyle/>
                    <a:p>
                      <a:pPr algn="ctr"/>
                      <a:r>
                        <a:rPr lang="en-US" sz="2500" dirty="0"/>
                        <a:t>n</a:t>
                      </a:r>
                    </a:p>
                  </a:txBody>
                  <a:tcPr marL="121920" marR="121920" marT="60960" marB="60960">
                    <a:solidFill>
                      <a:srgbClr val="00B0F0"/>
                    </a:solidFill>
                  </a:tcPr>
                </a:tc>
                <a:tc>
                  <a:txBody>
                    <a:bodyPr/>
                    <a:lstStyle/>
                    <a:p>
                      <a:pPr algn="ctr"/>
                      <a:r>
                        <a:rPr lang="en-US" sz="2500" dirty="0"/>
                        <a:t>g</a:t>
                      </a:r>
                    </a:p>
                  </a:txBody>
                  <a:tcPr marL="121920" marR="121920" marT="60960" marB="60960">
                    <a:solidFill>
                      <a:srgbClr val="00B0F0"/>
                    </a:solidFill>
                  </a:tcPr>
                </a:tc>
                <a:tc>
                  <a:txBody>
                    <a:bodyPr/>
                    <a:lstStyle/>
                    <a:p>
                      <a:pPr algn="ctr"/>
                      <a:r>
                        <a:rPr lang="en-US" sz="2500" dirty="0"/>
                        <a:t>s</a:t>
                      </a:r>
                    </a:p>
                  </a:txBody>
                  <a:tcPr marL="121920" marR="121920" marT="60960" marB="60960">
                    <a:solidFill>
                      <a:srgbClr val="00B0F0"/>
                    </a:solidFill>
                  </a:tcPr>
                </a:tc>
                <a:extLst>
                  <a:ext uri="{0D108BD9-81ED-4DB2-BD59-A6C34878D82A}">
                    <a16:rowId xmlns:a16="http://schemas.microsoft.com/office/drawing/2014/main" val="2912021037"/>
                  </a:ext>
                </a:extLst>
              </a:tr>
            </a:tbl>
          </a:graphicData>
        </a:graphic>
      </p:graphicFrame>
      <p:graphicFrame>
        <p:nvGraphicFramePr>
          <p:cNvPr id="5" name="Table 4">
            <a:extLst>
              <a:ext uri="{FF2B5EF4-FFF2-40B4-BE49-F238E27FC236}">
                <a16:creationId xmlns:a16="http://schemas.microsoft.com/office/drawing/2014/main" id="{AA0E0F88-BB03-4F0F-9CBA-1EE6E9E13A4C}"/>
              </a:ext>
            </a:extLst>
          </p:cNvPr>
          <p:cNvGraphicFramePr>
            <a:graphicFrameLocks noGrp="1"/>
          </p:cNvGraphicFramePr>
          <p:nvPr/>
        </p:nvGraphicFramePr>
        <p:xfrm>
          <a:off x="3251200" y="5568227"/>
          <a:ext cx="8128000" cy="5029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118162522"/>
                    </a:ext>
                  </a:extLst>
                </a:gridCol>
                <a:gridCol w="812800">
                  <a:extLst>
                    <a:ext uri="{9D8B030D-6E8A-4147-A177-3AD203B41FA5}">
                      <a16:colId xmlns:a16="http://schemas.microsoft.com/office/drawing/2014/main" val="1346483493"/>
                    </a:ext>
                  </a:extLst>
                </a:gridCol>
                <a:gridCol w="812800">
                  <a:extLst>
                    <a:ext uri="{9D8B030D-6E8A-4147-A177-3AD203B41FA5}">
                      <a16:colId xmlns:a16="http://schemas.microsoft.com/office/drawing/2014/main" val="2331628097"/>
                    </a:ext>
                  </a:extLst>
                </a:gridCol>
                <a:gridCol w="812800">
                  <a:extLst>
                    <a:ext uri="{9D8B030D-6E8A-4147-A177-3AD203B41FA5}">
                      <a16:colId xmlns:a16="http://schemas.microsoft.com/office/drawing/2014/main" val="490889198"/>
                    </a:ext>
                  </a:extLst>
                </a:gridCol>
                <a:gridCol w="812800">
                  <a:extLst>
                    <a:ext uri="{9D8B030D-6E8A-4147-A177-3AD203B41FA5}">
                      <a16:colId xmlns:a16="http://schemas.microsoft.com/office/drawing/2014/main" val="3439755852"/>
                    </a:ext>
                  </a:extLst>
                </a:gridCol>
                <a:gridCol w="812800">
                  <a:extLst>
                    <a:ext uri="{9D8B030D-6E8A-4147-A177-3AD203B41FA5}">
                      <a16:colId xmlns:a16="http://schemas.microsoft.com/office/drawing/2014/main" val="2947779368"/>
                    </a:ext>
                  </a:extLst>
                </a:gridCol>
                <a:gridCol w="812800">
                  <a:extLst>
                    <a:ext uri="{9D8B030D-6E8A-4147-A177-3AD203B41FA5}">
                      <a16:colId xmlns:a16="http://schemas.microsoft.com/office/drawing/2014/main" val="2386121128"/>
                    </a:ext>
                  </a:extLst>
                </a:gridCol>
                <a:gridCol w="812800">
                  <a:extLst>
                    <a:ext uri="{9D8B030D-6E8A-4147-A177-3AD203B41FA5}">
                      <a16:colId xmlns:a16="http://schemas.microsoft.com/office/drawing/2014/main" val="11847420"/>
                    </a:ext>
                  </a:extLst>
                </a:gridCol>
                <a:gridCol w="812800">
                  <a:extLst>
                    <a:ext uri="{9D8B030D-6E8A-4147-A177-3AD203B41FA5}">
                      <a16:colId xmlns:a16="http://schemas.microsoft.com/office/drawing/2014/main" val="587245398"/>
                    </a:ext>
                  </a:extLst>
                </a:gridCol>
                <a:gridCol w="812800">
                  <a:extLst>
                    <a:ext uri="{9D8B030D-6E8A-4147-A177-3AD203B41FA5}">
                      <a16:colId xmlns:a16="http://schemas.microsoft.com/office/drawing/2014/main" val="2278566148"/>
                    </a:ext>
                  </a:extLst>
                </a:gridCol>
              </a:tblGrid>
              <a:tr h="501312">
                <a:tc>
                  <a:txBody>
                    <a:bodyPr/>
                    <a:lstStyle/>
                    <a:p>
                      <a:pPr algn="ctr"/>
                      <a:r>
                        <a:rPr lang="en-US" sz="2500" dirty="0"/>
                        <a:t>w</a:t>
                      </a:r>
                    </a:p>
                  </a:txBody>
                  <a:tcPr marL="121920" marR="121920" marT="60960" marB="60960">
                    <a:solidFill>
                      <a:schemeClr val="accent1">
                        <a:lumMod val="75000"/>
                      </a:schemeClr>
                    </a:solidFill>
                  </a:tcPr>
                </a:tc>
                <a:tc>
                  <a:txBody>
                    <a:bodyPr/>
                    <a:lstStyle/>
                    <a:p>
                      <a:pPr algn="ctr"/>
                      <a:r>
                        <a:rPr lang="en-US" sz="2500" dirty="0"/>
                        <a:t>h</a:t>
                      </a:r>
                    </a:p>
                  </a:txBody>
                  <a:tcPr marL="121920" marR="121920" marT="60960" marB="60960">
                    <a:solidFill>
                      <a:schemeClr val="accent1">
                        <a:lumMod val="75000"/>
                      </a:schemeClr>
                    </a:solidFill>
                  </a:tcPr>
                </a:tc>
                <a:tc>
                  <a:txBody>
                    <a:bodyPr/>
                    <a:lstStyle/>
                    <a:p>
                      <a:pPr algn="ctr"/>
                      <a:r>
                        <a:rPr lang="en-US" sz="2500" dirty="0"/>
                        <a:t>i</a:t>
                      </a:r>
                    </a:p>
                  </a:txBody>
                  <a:tcPr marL="121920" marR="121920" marT="60960" marB="60960">
                    <a:solidFill>
                      <a:schemeClr val="accent1">
                        <a:lumMod val="75000"/>
                      </a:schemeClr>
                    </a:solidFill>
                  </a:tcPr>
                </a:tc>
                <a:tc>
                  <a:txBody>
                    <a:bodyPr/>
                    <a:lstStyle/>
                    <a:p>
                      <a:pPr algn="ctr"/>
                      <a:r>
                        <a:rPr lang="en-US" sz="2500" dirty="0"/>
                        <a:t>z</a:t>
                      </a:r>
                    </a:p>
                  </a:txBody>
                  <a:tcPr marL="121920" marR="121920" marT="60960" marB="60960">
                    <a:solidFill>
                      <a:schemeClr val="accent1">
                        <a:lumMod val="75000"/>
                      </a:schemeClr>
                    </a:solidFill>
                  </a:tcPr>
                </a:tc>
                <a:tc>
                  <a:txBody>
                    <a:bodyPr/>
                    <a:lstStyle/>
                    <a:p>
                      <a:pPr algn="ctr"/>
                      <a:r>
                        <a:rPr lang="en-US" sz="2500" dirty="0"/>
                        <a:t>z</a:t>
                      </a:r>
                    </a:p>
                  </a:txBody>
                  <a:tcPr marL="121920" marR="121920" marT="60960" marB="60960">
                    <a:solidFill>
                      <a:schemeClr val="accent1">
                        <a:lumMod val="75000"/>
                      </a:schemeClr>
                    </a:solidFill>
                  </a:tcPr>
                </a:tc>
                <a:tc>
                  <a:txBody>
                    <a:bodyPr/>
                    <a:lstStyle/>
                    <a:p>
                      <a:pPr algn="ctr"/>
                      <a:r>
                        <a:rPr lang="en-US" sz="2500" dirty="0"/>
                        <a:t>b</a:t>
                      </a:r>
                    </a:p>
                  </a:txBody>
                  <a:tcPr marL="121920" marR="121920" marT="60960" marB="60960">
                    <a:solidFill>
                      <a:schemeClr val="accent1">
                        <a:lumMod val="75000"/>
                      </a:schemeClr>
                    </a:solidFill>
                  </a:tcPr>
                </a:tc>
                <a:tc>
                  <a:txBody>
                    <a:bodyPr/>
                    <a:lstStyle/>
                    <a:p>
                      <a:pPr algn="ctr"/>
                      <a:r>
                        <a:rPr lang="en-US" sz="2500" dirty="0"/>
                        <a:t>a</a:t>
                      </a:r>
                    </a:p>
                  </a:txBody>
                  <a:tcPr marL="121920" marR="121920" marT="60960" marB="60960">
                    <a:solidFill>
                      <a:schemeClr val="accent1">
                        <a:lumMod val="75000"/>
                      </a:schemeClr>
                    </a:solidFill>
                  </a:tcPr>
                </a:tc>
                <a:tc>
                  <a:txBody>
                    <a:bodyPr/>
                    <a:lstStyle/>
                    <a:p>
                      <a:pPr algn="ctr"/>
                      <a:r>
                        <a:rPr lang="en-US" sz="2500" dirty="0"/>
                        <a:t>n</a:t>
                      </a:r>
                    </a:p>
                  </a:txBody>
                  <a:tcPr marL="121920" marR="121920" marT="60960" marB="60960">
                    <a:solidFill>
                      <a:schemeClr val="accent1">
                        <a:lumMod val="75000"/>
                      </a:schemeClr>
                    </a:solidFill>
                  </a:tcPr>
                </a:tc>
                <a:tc>
                  <a:txBody>
                    <a:bodyPr/>
                    <a:lstStyle/>
                    <a:p>
                      <a:pPr algn="ctr"/>
                      <a:r>
                        <a:rPr lang="en-US" sz="2500" dirty="0"/>
                        <a:t>g</a:t>
                      </a:r>
                    </a:p>
                  </a:txBody>
                  <a:tcPr marL="121920" marR="121920" marT="60960" marB="60960">
                    <a:solidFill>
                      <a:schemeClr val="accent1">
                        <a:lumMod val="75000"/>
                      </a:schemeClr>
                    </a:solidFill>
                  </a:tcPr>
                </a:tc>
                <a:tc>
                  <a:txBody>
                    <a:bodyPr/>
                    <a:lstStyle/>
                    <a:p>
                      <a:pPr algn="ctr"/>
                      <a:r>
                        <a:rPr lang="en-US" sz="2500" dirty="0"/>
                        <a:t>s</a:t>
                      </a:r>
                    </a:p>
                  </a:txBody>
                  <a:tcPr marL="121920" marR="121920" marT="60960" marB="60960">
                    <a:solidFill>
                      <a:schemeClr val="accent1">
                        <a:lumMod val="75000"/>
                      </a:schemeClr>
                    </a:solidFill>
                  </a:tcPr>
                </a:tc>
                <a:extLst>
                  <a:ext uri="{0D108BD9-81ED-4DB2-BD59-A6C34878D82A}">
                    <a16:rowId xmlns:a16="http://schemas.microsoft.com/office/drawing/2014/main" val="2912021037"/>
                  </a:ext>
                </a:extLst>
              </a:tr>
            </a:tbl>
          </a:graphicData>
        </a:graphic>
      </p:graphicFrame>
      <p:graphicFrame>
        <p:nvGraphicFramePr>
          <p:cNvPr id="6" name="Table 5">
            <a:extLst>
              <a:ext uri="{FF2B5EF4-FFF2-40B4-BE49-F238E27FC236}">
                <a16:creationId xmlns:a16="http://schemas.microsoft.com/office/drawing/2014/main" id="{93AF5842-D17E-4E87-850A-91B78EC297BE}"/>
              </a:ext>
            </a:extLst>
          </p:cNvPr>
          <p:cNvGraphicFramePr>
            <a:graphicFrameLocks noGrp="1"/>
          </p:cNvGraphicFramePr>
          <p:nvPr/>
        </p:nvGraphicFramePr>
        <p:xfrm>
          <a:off x="3251200" y="6081854"/>
          <a:ext cx="8128000" cy="50292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2118162522"/>
                    </a:ext>
                  </a:extLst>
                </a:gridCol>
                <a:gridCol w="812800">
                  <a:extLst>
                    <a:ext uri="{9D8B030D-6E8A-4147-A177-3AD203B41FA5}">
                      <a16:colId xmlns:a16="http://schemas.microsoft.com/office/drawing/2014/main" val="1346483493"/>
                    </a:ext>
                  </a:extLst>
                </a:gridCol>
                <a:gridCol w="812800">
                  <a:extLst>
                    <a:ext uri="{9D8B030D-6E8A-4147-A177-3AD203B41FA5}">
                      <a16:colId xmlns:a16="http://schemas.microsoft.com/office/drawing/2014/main" val="2331628097"/>
                    </a:ext>
                  </a:extLst>
                </a:gridCol>
                <a:gridCol w="812800">
                  <a:extLst>
                    <a:ext uri="{9D8B030D-6E8A-4147-A177-3AD203B41FA5}">
                      <a16:colId xmlns:a16="http://schemas.microsoft.com/office/drawing/2014/main" val="490889198"/>
                    </a:ext>
                  </a:extLst>
                </a:gridCol>
                <a:gridCol w="812800">
                  <a:extLst>
                    <a:ext uri="{9D8B030D-6E8A-4147-A177-3AD203B41FA5}">
                      <a16:colId xmlns:a16="http://schemas.microsoft.com/office/drawing/2014/main" val="3439755852"/>
                    </a:ext>
                  </a:extLst>
                </a:gridCol>
                <a:gridCol w="812800">
                  <a:extLst>
                    <a:ext uri="{9D8B030D-6E8A-4147-A177-3AD203B41FA5}">
                      <a16:colId xmlns:a16="http://schemas.microsoft.com/office/drawing/2014/main" val="2947779368"/>
                    </a:ext>
                  </a:extLst>
                </a:gridCol>
                <a:gridCol w="812800">
                  <a:extLst>
                    <a:ext uri="{9D8B030D-6E8A-4147-A177-3AD203B41FA5}">
                      <a16:colId xmlns:a16="http://schemas.microsoft.com/office/drawing/2014/main" val="2386121128"/>
                    </a:ext>
                  </a:extLst>
                </a:gridCol>
                <a:gridCol w="812800">
                  <a:extLst>
                    <a:ext uri="{9D8B030D-6E8A-4147-A177-3AD203B41FA5}">
                      <a16:colId xmlns:a16="http://schemas.microsoft.com/office/drawing/2014/main" val="11847420"/>
                    </a:ext>
                  </a:extLst>
                </a:gridCol>
                <a:gridCol w="812800">
                  <a:extLst>
                    <a:ext uri="{9D8B030D-6E8A-4147-A177-3AD203B41FA5}">
                      <a16:colId xmlns:a16="http://schemas.microsoft.com/office/drawing/2014/main" val="587245398"/>
                    </a:ext>
                  </a:extLst>
                </a:gridCol>
                <a:gridCol w="812800">
                  <a:extLst>
                    <a:ext uri="{9D8B030D-6E8A-4147-A177-3AD203B41FA5}">
                      <a16:colId xmlns:a16="http://schemas.microsoft.com/office/drawing/2014/main" val="2278566148"/>
                    </a:ext>
                  </a:extLst>
                </a:gridCol>
              </a:tblGrid>
              <a:tr h="501312">
                <a:tc>
                  <a:txBody>
                    <a:bodyPr/>
                    <a:lstStyle/>
                    <a:p>
                      <a:pPr algn="ctr"/>
                      <a:r>
                        <a:rPr lang="en-US" sz="2500" dirty="0"/>
                        <a:t>p</a:t>
                      </a:r>
                    </a:p>
                  </a:txBody>
                  <a:tcPr marL="121920" marR="121920" marT="60960" marB="60960">
                    <a:solidFill>
                      <a:srgbClr val="00B0F0"/>
                    </a:solidFill>
                  </a:tcPr>
                </a:tc>
                <a:tc>
                  <a:txBody>
                    <a:bodyPr/>
                    <a:lstStyle/>
                    <a:p>
                      <a:pPr algn="ctr"/>
                      <a:r>
                        <a:rPr lang="en-US" sz="2500" dirty="0"/>
                        <a:t>i</a:t>
                      </a:r>
                    </a:p>
                  </a:txBody>
                  <a:tcPr marL="121920" marR="121920" marT="60960" marB="60960">
                    <a:solidFill>
                      <a:srgbClr val="00B0F0"/>
                    </a:solidFill>
                  </a:tcPr>
                </a:tc>
                <a:tc>
                  <a:txBody>
                    <a:bodyPr/>
                    <a:lstStyle/>
                    <a:p>
                      <a:pPr algn="ctr"/>
                      <a:r>
                        <a:rPr lang="en-US" sz="2500" dirty="0"/>
                        <a:t>z</a:t>
                      </a:r>
                    </a:p>
                  </a:txBody>
                  <a:tcPr marL="121920" marR="121920" marT="60960" marB="60960">
                    <a:solidFill>
                      <a:srgbClr val="00B0F0"/>
                    </a:solidFill>
                  </a:tcPr>
                </a:tc>
                <a:tc>
                  <a:txBody>
                    <a:bodyPr/>
                    <a:lstStyle/>
                    <a:p>
                      <a:pPr algn="ctr"/>
                      <a:r>
                        <a:rPr lang="en-US" sz="2500" dirty="0"/>
                        <a:t>z</a:t>
                      </a:r>
                    </a:p>
                  </a:txBody>
                  <a:tcPr marL="121920" marR="121920" marT="60960" marB="60960">
                    <a:solidFill>
                      <a:srgbClr val="00B0F0"/>
                    </a:solidFill>
                  </a:tcPr>
                </a:tc>
                <a:tc>
                  <a:txBody>
                    <a:bodyPr/>
                    <a:lstStyle/>
                    <a:p>
                      <a:pPr algn="ctr"/>
                      <a:r>
                        <a:rPr lang="en-US" sz="2500" dirty="0"/>
                        <a:t>a</a:t>
                      </a:r>
                    </a:p>
                  </a:txBody>
                  <a:tcPr marL="121920" marR="121920" marT="60960" marB="60960">
                    <a:solidFill>
                      <a:srgbClr val="00B0F0"/>
                    </a:solidFill>
                  </a:tcPr>
                </a:tc>
                <a:tc>
                  <a:txBody>
                    <a:bodyPr/>
                    <a:lstStyle/>
                    <a:p>
                      <a:pPr algn="ctr"/>
                      <a:r>
                        <a:rPr lang="en-US" sz="2500" dirty="0"/>
                        <a:t>z</a:t>
                      </a:r>
                    </a:p>
                  </a:txBody>
                  <a:tcPr marL="121920" marR="121920" marT="60960" marB="60960">
                    <a:solidFill>
                      <a:srgbClr val="00B0F0"/>
                    </a:solidFill>
                  </a:tcPr>
                </a:tc>
                <a:tc>
                  <a:txBody>
                    <a:bodyPr/>
                    <a:lstStyle/>
                    <a:p>
                      <a:pPr algn="ctr"/>
                      <a:r>
                        <a:rPr lang="en-US" sz="2500" dirty="0"/>
                        <a:t>z</a:t>
                      </a:r>
                    </a:p>
                  </a:txBody>
                  <a:tcPr marL="121920" marR="121920" marT="60960" marB="60960">
                    <a:solidFill>
                      <a:srgbClr val="00B0F0"/>
                    </a:solidFill>
                  </a:tcPr>
                </a:tc>
                <a:tc>
                  <a:txBody>
                    <a:bodyPr/>
                    <a:lstStyle/>
                    <a:p>
                      <a:pPr algn="ctr"/>
                      <a:r>
                        <a:rPr lang="en-US" sz="2500" dirty="0"/>
                        <a:t>n</a:t>
                      </a:r>
                    </a:p>
                  </a:txBody>
                  <a:tcPr marL="121920" marR="121920" marT="60960" marB="60960">
                    <a:solidFill>
                      <a:schemeClr val="accent1">
                        <a:lumMod val="75000"/>
                      </a:schemeClr>
                    </a:solidFill>
                  </a:tcPr>
                </a:tc>
                <a:tc>
                  <a:txBody>
                    <a:bodyPr/>
                    <a:lstStyle/>
                    <a:p>
                      <a:pPr algn="ctr"/>
                      <a:r>
                        <a:rPr lang="en-US" sz="2500" dirty="0"/>
                        <a:t>g</a:t>
                      </a:r>
                    </a:p>
                  </a:txBody>
                  <a:tcPr marL="121920" marR="121920" marT="60960" marB="60960">
                    <a:solidFill>
                      <a:schemeClr val="accent1">
                        <a:lumMod val="75000"/>
                      </a:schemeClr>
                    </a:solidFill>
                  </a:tcPr>
                </a:tc>
                <a:tc>
                  <a:txBody>
                    <a:bodyPr/>
                    <a:lstStyle/>
                    <a:p>
                      <a:pPr algn="ctr"/>
                      <a:r>
                        <a:rPr lang="en-US" sz="2500" dirty="0"/>
                        <a:t>s</a:t>
                      </a:r>
                    </a:p>
                  </a:txBody>
                  <a:tcPr marL="121920" marR="121920" marT="60960" marB="60960">
                    <a:solidFill>
                      <a:schemeClr val="accent1">
                        <a:lumMod val="75000"/>
                      </a:schemeClr>
                    </a:solidFill>
                  </a:tcPr>
                </a:tc>
                <a:extLst>
                  <a:ext uri="{0D108BD9-81ED-4DB2-BD59-A6C34878D82A}">
                    <a16:rowId xmlns:a16="http://schemas.microsoft.com/office/drawing/2014/main" val="2912021037"/>
                  </a:ext>
                </a:extLst>
              </a:tr>
            </a:tbl>
          </a:graphicData>
        </a:graphic>
      </p:graphicFrame>
      <p:pic>
        <p:nvPicPr>
          <p:cNvPr id="7" name="Picture 6">
            <a:extLst>
              <a:ext uri="{FF2B5EF4-FFF2-40B4-BE49-F238E27FC236}">
                <a16:creationId xmlns:a16="http://schemas.microsoft.com/office/drawing/2014/main" id="{E674B96F-6CBC-4691-A96A-403C0977DC25}"/>
              </a:ext>
            </a:extLst>
          </p:cNvPr>
          <p:cNvPicPr>
            <a:picLocks noChangeAspect="1"/>
          </p:cNvPicPr>
          <p:nvPr/>
        </p:nvPicPr>
        <p:blipFill>
          <a:blip r:embed="rId2"/>
          <a:stretch>
            <a:fillRect/>
          </a:stretch>
        </p:blipFill>
        <p:spPr>
          <a:xfrm>
            <a:off x="4876801" y="0"/>
            <a:ext cx="6712748" cy="6858000"/>
          </a:xfrm>
          <a:prstGeom prst="rect">
            <a:avLst/>
          </a:prstGeom>
        </p:spPr>
      </p:pic>
    </p:spTree>
    <p:extLst>
      <p:ext uri="{BB962C8B-B14F-4D97-AF65-F5344CB8AC3E}">
        <p14:creationId xmlns:p14="http://schemas.microsoft.com/office/powerpoint/2010/main" val="92629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FAT</a:t>
            </a:r>
          </a:p>
        </p:txBody>
      </p:sp>
      <p:sp>
        <p:nvSpPr>
          <p:cNvPr id="3" name="Content Placeholder 2"/>
          <p:cNvSpPr>
            <a:spLocks noGrp="1"/>
          </p:cNvSpPr>
          <p:nvPr>
            <p:ph idx="1"/>
          </p:nvPr>
        </p:nvSpPr>
        <p:spPr>
          <a:xfrm>
            <a:off x="4876801" y="273354"/>
            <a:ext cx="6934200" cy="6311292"/>
          </a:xfrm>
        </p:spPr>
        <p:txBody>
          <a:bodyPr>
            <a:normAutofit/>
          </a:bodyPr>
          <a:lstStyle/>
          <a:p>
            <a:pPr>
              <a:buSzPct val="45000"/>
            </a:pPr>
            <a:r>
              <a:rPr lang="en-US" dirty="0">
                <a:latin typeface="Arial"/>
              </a:rPr>
              <a:t>Advantages of FAT</a:t>
            </a:r>
            <a:endParaRPr lang="en-US" sz="1067" dirty="0"/>
          </a:p>
          <a:p>
            <a:pPr lvl="1">
              <a:buSzPct val="45000"/>
            </a:pPr>
            <a:r>
              <a:rPr lang="en-US" dirty="0">
                <a:latin typeface="Arial"/>
              </a:rPr>
              <a:t>The FAT file system is best for drives and/or partitions under approximately 200 MB because FAT starts out with very little overhead compared to NTFS.</a:t>
            </a:r>
            <a:endParaRPr lang="en-US" sz="1067" dirty="0"/>
          </a:p>
          <a:p>
            <a:pPr>
              <a:buSzPct val="45000"/>
            </a:pPr>
            <a:endParaRPr lang="en-US" sz="1067" dirty="0"/>
          </a:p>
          <a:p>
            <a:pPr>
              <a:buSzPct val="45000"/>
            </a:pPr>
            <a:r>
              <a:rPr lang="en-US" dirty="0">
                <a:latin typeface="Arial"/>
              </a:rPr>
              <a:t>Disadvantages of FAT</a:t>
            </a:r>
            <a:endParaRPr lang="en-US" sz="1067" dirty="0"/>
          </a:p>
          <a:p>
            <a:pPr lvl="1">
              <a:buSzPct val="45000"/>
            </a:pPr>
            <a:r>
              <a:rPr lang="en-US" dirty="0">
                <a:latin typeface="Arial"/>
              </a:rPr>
              <a:t>It is preferable to not use the FAT file system when using drives or partitions over 200 MB. This is because as the size of the volume increases performance with FAT will quickly decrease. </a:t>
            </a:r>
          </a:p>
          <a:p>
            <a:pPr lvl="1">
              <a:buSzPct val="45000"/>
            </a:pPr>
            <a:r>
              <a:rPr lang="en-US" dirty="0">
                <a:latin typeface="Arial"/>
              </a:rPr>
              <a:t>It is not possible to set permissions on files that are FAT partitions in their native form.</a:t>
            </a:r>
            <a:endParaRPr lang="en-US" sz="1067" dirty="0"/>
          </a:p>
          <a:p>
            <a:pPr lvl="1">
              <a:buSzPct val="45000"/>
            </a:pPr>
            <a:r>
              <a:rPr lang="en-US" dirty="0">
                <a:latin typeface="Arial"/>
              </a:rPr>
              <a:t>FAT partitions are limited in size to a maximum of 4 Gigabytes (GB) under Windows NT and 2 GB in MS-DOS.</a:t>
            </a:r>
            <a:endParaRPr lang="en-US" sz="1067" dirty="0"/>
          </a:p>
          <a:p>
            <a:endParaRPr lang="en-US" dirty="0"/>
          </a:p>
        </p:txBody>
      </p:sp>
    </p:spTree>
    <p:extLst>
      <p:ext uri="{BB962C8B-B14F-4D97-AF65-F5344CB8AC3E}">
        <p14:creationId xmlns:p14="http://schemas.microsoft.com/office/powerpoint/2010/main" val="29228073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NTFS</a:t>
            </a:r>
          </a:p>
        </p:txBody>
      </p:sp>
      <p:sp>
        <p:nvSpPr>
          <p:cNvPr id="3" name="Content Placeholder 2"/>
          <p:cNvSpPr>
            <a:spLocks noGrp="1"/>
          </p:cNvSpPr>
          <p:nvPr>
            <p:ph idx="1"/>
          </p:nvPr>
        </p:nvSpPr>
        <p:spPr>
          <a:xfrm>
            <a:off x="4674309" y="273354"/>
            <a:ext cx="7252080" cy="6388705"/>
          </a:xfrm>
        </p:spPr>
        <p:txBody>
          <a:bodyPr>
            <a:normAutofit/>
          </a:bodyPr>
          <a:lstStyle/>
          <a:p>
            <a:pPr>
              <a:buSzPct val="45000"/>
              <a:buFont typeface="StarSymbol"/>
              <a:buChar char=""/>
            </a:pPr>
            <a:r>
              <a:rPr lang="en-US" dirty="0">
                <a:latin typeface="Arial"/>
              </a:rPr>
              <a:t>Advantages of NTFS</a:t>
            </a:r>
            <a:endParaRPr lang="en-US" sz="1067" dirty="0"/>
          </a:p>
          <a:p>
            <a:pPr lvl="1">
              <a:buSzPct val="45000"/>
              <a:buFont typeface="StarSymbol"/>
              <a:buChar char=""/>
            </a:pPr>
            <a:r>
              <a:rPr lang="en-US" dirty="0">
                <a:latin typeface="Arial"/>
              </a:rPr>
              <a:t>NTFS is best for use on volumes of about 400 MB or more. This is because performance does not degrade under NTFS, as it does under FAT, with larger volume sizes. </a:t>
            </a:r>
          </a:p>
          <a:p>
            <a:pPr lvl="1">
              <a:buSzPct val="45000"/>
              <a:buFont typeface="StarSymbol"/>
              <a:buChar char=""/>
            </a:pPr>
            <a:r>
              <a:rPr lang="en-US" dirty="0">
                <a:latin typeface="Arial"/>
              </a:rPr>
              <a:t>The recoverability designed into NTFS is such that a user should never have to run any sort of disk repair utility on an NTFS partition. </a:t>
            </a:r>
          </a:p>
          <a:p>
            <a:pPr lvl="1">
              <a:buSzPct val="45000"/>
              <a:buFont typeface="StarSymbol"/>
              <a:buChar char=""/>
            </a:pPr>
            <a:r>
              <a:rPr lang="en-US" dirty="0">
                <a:latin typeface="Arial"/>
              </a:rPr>
              <a:t>Since NTFS has no realistic limit on the number of clusters it can manage, it does not suffer from the same constraints on cluster size as FAT 32. </a:t>
            </a:r>
          </a:p>
        </p:txBody>
      </p:sp>
    </p:spTree>
    <p:extLst>
      <p:ext uri="{BB962C8B-B14F-4D97-AF65-F5344CB8AC3E}">
        <p14:creationId xmlns:p14="http://schemas.microsoft.com/office/powerpoint/2010/main" val="42224529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a:t>
            </a:r>
          </a:p>
        </p:txBody>
      </p:sp>
      <p:sp>
        <p:nvSpPr>
          <p:cNvPr id="3" name="Content Placeholder 2"/>
          <p:cNvSpPr>
            <a:spLocks noGrp="1"/>
          </p:cNvSpPr>
          <p:nvPr>
            <p:ph idx="1"/>
          </p:nvPr>
        </p:nvSpPr>
        <p:spPr/>
        <p:txBody>
          <a:bodyPr>
            <a:normAutofit/>
          </a:bodyPr>
          <a:lstStyle/>
          <a:p>
            <a:pPr>
              <a:buSzPct val="45000"/>
              <a:buFont typeface="StarSymbol"/>
              <a:buChar char=""/>
            </a:pPr>
            <a:r>
              <a:rPr lang="en-US" dirty="0">
                <a:latin typeface="Arial"/>
              </a:rPr>
              <a:t>Disadvantages of NTFS</a:t>
            </a:r>
            <a:endParaRPr lang="en-US" sz="1067" dirty="0"/>
          </a:p>
          <a:p>
            <a:pPr lvl="1">
              <a:buSzPct val="45000"/>
              <a:buFont typeface="StarSymbol"/>
              <a:buChar char=""/>
            </a:pPr>
            <a:r>
              <a:rPr lang="en-US" dirty="0">
                <a:latin typeface="Arial"/>
              </a:rPr>
              <a:t>It is not recommended to use NTFS on a volume that is smaller than 400 MB, due to the amount of space overhead involved in NTFS. This space overhead is in the form of NTFS system files that typically use at least 4 MB of drive space on a 100 MB partition.</a:t>
            </a:r>
            <a:endParaRPr lang="en-US" sz="933" dirty="0"/>
          </a:p>
          <a:p>
            <a:pPr lvl="1">
              <a:buSzPct val="45000"/>
              <a:buFont typeface="StarSymbol"/>
              <a:buChar char=""/>
            </a:pPr>
            <a:r>
              <a:rPr lang="en-US" dirty="0">
                <a:latin typeface="Arial"/>
              </a:rPr>
              <a:t>It is not possible to format a floppy disk with the NTFS file system;</a:t>
            </a:r>
            <a:endParaRPr lang="en-US" sz="933" dirty="0"/>
          </a:p>
          <a:p>
            <a:pPr lvl="1">
              <a:buSzPct val="45000"/>
              <a:buFont typeface="StarSymbol"/>
              <a:buChar char=""/>
            </a:pPr>
            <a:r>
              <a:rPr lang="en-US" dirty="0">
                <a:latin typeface="Arial"/>
              </a:rPr>
              <a:t>Windows NT formats all floppy disks with the FAT 12 file system because the overhead involved in NTFS will not fit onto a floppy disk.</a:t>
            </a:r>
            <a:endParaRPr lang="en-US" sz="933" dirty="0"/>
          </a:p>
        </p:txBody>
      </p:sp>
    </p:spTree>
    <p:extLst>
      <p:ext uri="{BB962C8B-B14F-4D97-AF65-F5344CB8AC3E}">
        <p14:creationId xmlns:p14="http://schemas.microsoft.com/office/powerpoint/2010/main" val="116119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62" name="TextShape 2"/>
          <p:cNvSpPr txBox="1"/>
          <p:nvPr/>
        </p:nvSpPr>
        <p:spPr>
          <a:xfrm>
            <a:off x="1980741" y="1604843"/>
            <a:ext cx="8229627" cy="3977484"/>
          </a:xfrm>
          <a:prstGeom prst="rect">
            <a:avLst/>
          </a:prstGeom>
        </p:spPr>
        <p:txBody>
          <a:bodyPr lIns="0" tIns="0" rIns="0" bIns="0"/>
          <a:lstStyle/>
          <a:p>
            <a:pP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NTFS</a:t>
            </a:r>
          </a:p>
        </p:txBody>
      </p:sp>
      <p:pic>
        <p:nvPicPr>
          <p:cNvPr id="7" name="Content Placeholder 6"/>
          <p:cNvPicPr>
            <a:picLocks noGrp="1"/>
          </p:cNvPicPr>
          <p:nvPr>
            <p:ph idx="1"/>
          </p:nvPr>
        </p:nvPicPr>
        <p:blipFill>
          <a:blip r:embed="rId2"/>
          <a:stretch>
            <a:fillRect/>
          </a:stretch>
        </p:blipFill>
        <p:spPr>
          <a:xfrm>
            <a:off x="4815519" y="845857"/>
            <a:ext cx="6486959" cy="4950035"/>
          </a:xfrm>
          <a:prstGeom prst="rect">
            <a:avLst/>
          </a:prstGeom>
          <a:ln>
            <a:noFill/>
          </a:ln>
        </p:spPr>
      </p:pic>
    </p:spTree>
    <p:extLst>
      <p:ext uri="{BB962C8B-B14F-4D97-AF65-F5344CB8AC3E}">
        <p14:creationId xmlns:p14="http://schemas.microsoft.com/office/powerpoint/2010/main" val="7074128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ADF0-DD2F-4E33-AC44-3F45D3CC7BD5}"/>
              </a:ext>
            </a:extLst>
          </p:cNvPr>
          <p:cNvSpPr>
            <a:spLocks noGrp="1"/>
          </p:cNvSpPr>
          <p:nvPr>
            <p:ph type="title"/>
          </p:nvPr>
        </p:nvSpPr>
        <p:spPr/>
        <p:txBody>
          <a:bodyPr/>
          <a:lstStyle/>
          <a:p>
            <a:r>
              <a:rPr lang="en-US" dirty="0"/>
              <a:t>FAT – Finding the root</a:t>
            </a:r>
          </a:p>
        </p:txBody>
      </p:sp>
      <p:pic>
        <p:nvPicPr>
          <p:cNvPr id="6" name="Content Placeholder 5">
            <a:extLst>
              <a:ext uri="{FF2B5EF4-FFF2-40B4-BE49-F238E27FC236}">
                <a16:creationId xmlns:a16="http://schemas.microsoft.com/office/drawing/2014/main" id="{C0526C0B-5456-411B-9321-21C269C83047}"/>
              </a:ext>
            </a:extLst>
          </p:cNvPr>
          <p:cNvPicPr>
            <a:picLocks noGrp="1" noChangeAspect="1"/>
          </p:cNvPicPr>
          <p:nvPr>
            <p:ph idx="1"/>
          </p:nvPr>
        </p:nvPicPr>
        <p:blipFill>
          <a:blip r:embed="rId2"/>
          <a:stretch>
            <a:fillRect/>
          </a:stretch>
        </p:blipFill>
        <p:spPr>
          <a:xfrm>
            <a:off x="4637707" y="381000"/>
            <a:ext cx="7443787" cy="2743200"/>
          </a:xfrm>
          <a:prstGeom prst="rect">
            <a:avLst/>
          </a:prstGeom>
        </p:spPr>
      </p:pic>
      <p:sp>
        <p:nvSpPr>
          <p:cNvPr id="7" name="Rectangle: Rounded Corners 6">
            <a:extLst>
              <a:ext uri="{FF2B5EF4-FFF2-40B4-BE49-F238E27FC236}">
                <a16:creationId xmlns:a16="http://schemas.microsoft.com/office/drawing/2014/main" id="{6EFB75A4-BC08-44A1-B76C-45FD9173B4F1}"/>
              </a:ext>
            </a:extLst>
          </p:cNvPr>
          <p:cNvSpPr/>
          <p:nvPr/>
        </p:nvSpPr>
        <p:spPr>
          <a:xfrm>
            <a:off x="5410200" y="533400"/>
            <a:ext cx="381000" cy="304799"/>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8BB9B27-0476-4C86-91CC-FC88345B1742}"/>
              </a:ext>
            </a:extLst>
          </p:cNvPr>
          <p:cNvSpPr/>
          <p:nvPr/>
        </p:nvSpPr>
        <p:spPr>
          <a:xfrm>
            <a:off x="6934200" y="533400"/>
            <a:ext cx="609600" cy="304799"/>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B0140AB-22A2-44E8-888C-77EE13427587}"/>
              </a:ext>
            </a:extLst>
          </p:cNvPr>
          <p:cNvSpPr txBox="1"/>
          <p:nvPr/>
        </p:nvSpPr>
        <p:spPr>
          <a:xfrm>
            <a:off x="4637707" y="3429000"/>
            <a:ext cx="7443787" cy="2031325"/>
          </a:xfrm>
          <a:prstGeom prst="rect">
            <a:avLst/>
          </a:prstGeom>
          <a:noFill/>
        </p:spPr>
        <p:txBody>
          <a:bodyPr wrap="square" rtlCol="0">
            <a:spAutoFit/>
          </a:bodyPr>
          <a:lstStyle/>
          <a:p>
            <a:r>
              <a:rPr lang="en-US" dirty="0"/>
              <a:t>0x10 = Number of FATs</a:t>
            </a:r>
          </a:p>
          <a:p>
            <a:endParaRPr lang="en-US" dirty="0"/>
          </a:p>
          <a:p>
            <a:r>
              <a:rPr lang="en-US" dirty="0"/>
              <a:t>0x16 &amp; 0x17  = Number of sectors before FAT (root directory) </a:t>
            </a:r>
          </a:p>
          <a:p>
            <a:endParaRPr lang="en-US" dirty="0"/>
          </a:p>
          <a:p>
            <a:r>
              <a:rPr lang="en-US" dirty="0"/>
              <a:t>F8 hex to decimal is 248</a:t>
            </a:r>
          </a:p>
          <a:p>
            <a:endParaRPr lang="en-US" dirty="0"/>
          </a:p>
          <a:p>
            <a:r>
              <a:rPr lang="en-US" dirty="0"/>
              <a:t>248 + 248 + 1 = 497. We will find the FAT in sector 497.</a:t>
            </a:r>
          </a:p>
        </p:txBody>
      </p:sp>
    </p:spTree>
    <p:extLst>
      <p:ext uri="{BB962C8B-B14F-4D97-AF65-F5344CB8AC3E}">
        <p14:creationId xmlns:p14="http://schemas.microsoft.com/office/powerpoint/2010/main" val="3261896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AE323C8-A507-4DF1-93A6-6884CF8786E5}"/>
              </a:ext>
            </a:extLst>
          </p:cNvPr>
          <p:cNvPicPr>
            <a:picLocks noGrp="1" noChangeAspect="1"/>
          </p:cNvPicPr>
          <p:nvPr>
            <p:ph idx="4294967295"/>
          </p:nvPr>
        </p:nvPicPr>
        <p:blipFill>
          <a:blip r:embed="rId2"/>
          <a:stretch>
            <a:fillRect/>
          </a:stretch>
        </p:blipFill>
        <p:spPr>
          <a:xfrm>
            <a:off x="0" y="1866900"/>
            <a:ext cx="12196763" cy="3124200"/>
          </a:xfrm>
          <a:prstGeom prst="rect">
            <a:avLst/>
          </a:prstGeom>
        </p:spPr>
      </p:pic>
    </p:spTree>
    <p:extLst>
      <p:ext uri="{BB962C8B-B14F-4D97-AF65-F5344CB8AC3E}">
        <p14:creationId xmlns:p14="http://schemas.microsoft.com/office/powerpoint/2010/main" val="4175948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ADF0-DD2F-4E33-AC44-3F45D3CC7BD5}"/>
              </a:ext>
            </a:extLst>
          </p:cNvPr>
          <p:cNvSpPr>
            <a:spLocks noGrp="1"/>
          </p:cNvSpPr>
          <p:nvPr>
            <p:ph type="title"/>
          </p:nvPr>
        </p:nvSpPr>
        <p:spPr/>
        <p:txBody>
          <a:bodyPr/>
          <a:lstStyle/>
          <a:p>
            <a:r>
              <a:rPr lang="en-US" dirty="0"/>
              <a:t>A FAT</a:t>
            </a:r>
          </a:p>
        </p:txBody>
      </p:sp>
      <p:pic>
        <p:nvPicPr>
          <p:cNvPr id="4" name="Content Placeholder 3">
            <a:extLst>
              <a:ext uri="{FF2B5EF4-FFF2-40B4-BE49-F238E27FC236}">
                <a16:creationId xmlns:a16="http://schemas.microsoft.com/office/drawing/2014/main" id="{640342D8-28A6-4BC3-98DA-D56791B2982C}"/>
              </a:ext>
            </a:extLst>
          </p:cNvPr>
          <p:cNvPicPr>
            <a:picLocks noGrp="1" noChangeAspect="1"/>
          </p:cNvPicPr>
          <p:nvPr>
            <p:ph idx="1"/>
          </p:nvPr>
        </p:nvPicPr>
        <p:blipFill>
          <a:blip r:embed="rId2"/>
          <a:stretch>
            <a:fillRect/>
          </a:stretch>
        </p:blipFill>
        <p:spPr>
          <a:xfrm>
            <a:off x="4572000" y="685800"/>
            <a:ext cx="7467600" cy="1834896"/>
          </a:xfrm>
          <a:prstGeom prst="rect">
            <a:avLst/>
          </a:prstGeom>
        </p:spPr>
      </p:pic>
      <p:sp>
        <p:nvSpPr>
          <p:cNvPr id="5" name="Rectangle: Rounded Corners 4">
            <a:extLst>
              <a:ext uri="{FF2B5EF4-FFF2-40B4-BE49-F238E27FC236}">
                <a16:creationId xmlns:a16="http://schemas.microsoft.com/office/drawing/2014/main" id="{12E8B78B-93FB-4728-B043-57F868B8AD3C}"/>
              </a:ext>
            </a:extLst>
          </p:cNvPr>
          <p:cNvSpPr/>
          <p:nvPr/>
        </p:nvSpPr>
        <p:spPr>
          <a:xfrm>
            <a:off x="5410200" y="1066800"/>
            <a:ext cx="1752600" cy="3048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8A1C1C0-4FA2-40D7-88AA-57BA255B3E0E}"/>
              </a:ext>
            </a:extLst>
          </p:cNvPr>
          <p:cNvSpPr/>
          <p:nvPr/>
        </p:nvSpPr>
        <p:spPr>
          <a:xfrm>
            <a:off x="7848600" y="1066800"/>
            <a:ext cx="838200" cy="3048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648E92-70E7-4037-8593-6A713B42B99F}"/>
              </a:ext>
            </a:extLst>
          </p:cNvPr>
          <p:cNvSpPr txBox="1"/>
          <p:nvPr/>
        </p:nvSpPr>
        <p:spPr>
          <a:xfrm>
            <a:off x="4608513" y="2901696"/>
            <a:ext cx="7443787" cy="1477328"/>
          </a:xfrm>
          <a:prstGeom prst="rect">
            <a:avLst/>
          </a:prstGeom>
          <a:noFill/>
        </p:spPr>
        <p:txBody>
          <a:bodyPr wrap="square" rtlCol="0">
            <a:spAutoFit/>
          </a:bodyPr>
          <a:lstStyle/>
          <a:p>
            <a:r>
              <a:rPr lang="en-US" dirty="0"/>
              <a:t>003e220 to 003e225 is the file name</a:t>
            </a:r>
          </a:p>
          <a:p>
            <a:endParaRPr lang="en-US" dirty="0"/>
          </a:p>
          <a:p>
            <a:r>
              <a:rPr lang="en-US" dirty="0"/>
              <a:t>003e228 to 003e230 is the file extension</a:t>
            </a:r>
          </a:p>
          <a:p>
            <a:endParaRPr lang="en-US" dirty="0"/>
          </a:p>
          <a:p>
            <a:r>
              <a:rPr lang="en-US" dirty="0"/>
              <a:t>003e231 is the file attribute</a:t>
            </a:r>
          </a:p>
        </p:txBody>
      </p:sp>
      <p:sp>
        <p:nvSpPr>
          <p:cNvPr id="8" name="Rectangle: Rounded Corners 7">
            <a:extLst>
              <a:ext uri="{FF2B5EF4-FFF2-40B4-BE49-F238E27FC236}">
                <a16:creationId xmlns:a16="http://schemas.microsoft.com/office/drawing/2014/main" id="{F931FDB2-D9EA-4A80-A1B2-96EB61C7F91E}"/>
              </a:ext>
            </a:extLst>
          </p:cNvPr>
          <p:cNvSpPr/>
          <p:nvPr/>
        </p:nvSpPr>
        <p:spPr>
          <a:xfrm>
            <a:off x="8686800" y="1066800"/>
            <a:ext cx="304800" cy="3048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A588F7-C704-4202-81F7-9B40E59EB115}"/>
              </a:ext>
            </a:extLst>
          </p:cNvPr>
          <p:cNvSpPr/>
          <p:nvPr/>
        </p:nvSpPr>
        <p:spPr>
          <a:xfrm>
            <a:off x="12700" y="197346"/>
            <a:ext cx="4559300" cy="6463308"/>
          </a:xfrm>
          <a:prstGeom prst="rect">
            <a:avLst/>
          </a:prstGeom>
          <a:solidFill>
            <a:schemeClr val="accent1">
              <a:lumMod val="75000"/>
            </a:schemeClr>
          </a:solidFill>
        </p:spPr>
        <p:txBody>
          <a:bodyPr wrap="square">
            <a:spAutoFit/>
          </a:bodyPr>
          <a:lstStyle/>
          <a:p>
            <a:r>
              <a:rPr lang="en-US" dirty="0"/>
              <a:t>0x01 Indicates that the file is read only.</a:t>
            </a:r>
          </a:p>
          <a:p>
            <a:endParaRPr lang="en-US" dirty="0"/>
          </a:p>
          <a:p>
            <a:r>
              <a:rPr lang="en-US" dirty="0"/>
              <a:t>0x02 Indicates a hidden file. Such files can be displayed if it is really required.</a:t>
            </a:r>
          </a:p>
          <a:p>
            <a:endParaRPr lang="en-US" dirty="0"/>
          </a:p>
          <a:p>
            <a:r>
              <a:rPr lang="en-US" dirty="0"/>
              <a:t>0x04 Indicates a system file. These are hidden as well.</a:t>
            </a:r>
          </a:p>
          <a:p>
            <a:endParaRPr lang="en-US" dirty="0"/>
          </a:p>
          <a:p>
            <a:r>
              <a:rPr lang="en-US" dirty="0"/>
              <a:t>0x08 Indicates a special entry containing the disk's volume label, instead of describing a file. This kind of entry appears only in the root directory.</a:t>
            </a:r>
          </a:p>
          <a:p>
            <a:endParaRPr lang="en-US" dirty="0"/>
          </a:p>
          <a:p>
            <a:r>
              <a:rPr lang="en-US" dirty="0"/>
              <a:t>0x10 The entry describes a subdirectory.</a:t>
            </a:r>
          </a:p>
          <a:p>
            <a:endParaRPr lang="en-US" dirty="0"/>
          </a:p>
          <a:p>
            <a:r>
              <a:rPr lang="en-US" dirty="0"/>
              <a:t>0x20 This is the archive flag. This can be set and cleared by the programmer or user, but is always set when the file is modified. It is used by backup programs.</a:t>
            </a:r>
          </a:p>
          <a:p>
            <a:endParaRPr lang="en-US" dirty="0"/>
          </a:p>
          <a:p>
            <a:r>
              <a:rPr lang="en-US" dirty="0"/>
              <a:t>0x40 Not used; must be set to 0.</a:t>
            </a:r>
          </a:p>
          <a:p>
            <a:endParaRPr lang="en-US" dirty="0"/>
          </a:p>
          <a:p>
            <a:r>
              <a:rPr lang="en-US" dirty="0"/>
              <a:t>0x80 Not used; must be set to 0.</a:t>
            </a:r>
          </a:p>
        </p:txBody>
      </p:sp>
    </p:spTree>
    <p:extLst>
      <p:ext uri="{BB962C8B-B14F-4D97-AF65-F5344CB8AC3E}">
        <p14:creationId xmlns:p14="http://schemas.microsoft.com/office/powerpoint/2010/main" val="12360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671147" y="2224691"/>
            <a:ext cx="6317653" cy="4049109"/>
          </a:xfrm>
        </p:spPr>
        <p:txBody>
          <a:bodyPr>
            <a:normAutofit/>
          </a:bodyPr>
          <a:lstStyle/>
          <a:p>
            <a:r>
              <a:rPr lang="en-US" dirty="0"/>
              <a:t>Digital evidence at this level can tap into deleted information. </a:t>
            </a:r>
          </a:p>
          <a:p>
            <a:r>
              <a:rPr lang="en-US" dirty="0"/>
              <a:t>Needless to say, this level requires more knowledge and tools than previous levels, but the potential evidence is both greater in quantity and more difficult for a suspect to alter. </a:t>
            </a:r>
          </a:p>
        </p:txBody>
      </p:sp>
      <p:pic>
        <p:nvPicPr>
          <p:cNvPr id="5" name="Content Placeholder 3"/>
          <p:cNvPicPr>
            <a:picLocks noGrp="1" noChangeAspect="1"/>
          </p:cNvPicPr>
          <p:nvPr>
            <p:ph idx="4294967295"/>
          </p:nvPr>
        </p:nvPicPr>
        <p:blipFill>
          <a:blip r:embed="rId2">
            <a:clrChange>
              <a:clrFrom>
                <a:srgbClr val="FFFFFF"/>
              </a:clrFrom>
              <a:clrTo>
                <a:srgbClr val="FFFFFF">
                  <a:alpha val="0"/>
                </a:srgbClr>
              </a:clrTo>
            </a:clrChange>
          </a:blip>
          <a:stretch>
            <a:fillRect/>
          </a:stretch>
        </p:blipFill>
        <p:spPr>
          <a:xfrm>
            <a:off x="203200" y="1107091"/>
            <a:ext cx="5467947" cy="4049109"/>
          </a:xfrm>
          <a:prstGeom prst="rect">
            <a:avLst/>
          </a:prstGeom>
        </p:spPr>
      </p:pic>
    </p:spTree>
    <p:extLst>
      <p:ext uri="{BB962C8B-B14F-4D97-AF65-F5344CB8AC3E}">
        <p14:creationId xmlns:p14="http://schemas.microsoft.com/office/powerpoint/2010/main" val="1398938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ADF0-DD2F-4E33-AC44-3F45D3CC7BD5}"/>
              </a:ext>
            </a:extLst>
          </p:cNvPr>
          <p:cNvSpPr>
            <a:spLocks noGrp="1"/>
          </p:cNvSpPr>
          <p:nvPr>
            <p:ph type="title"/>
          </p:nvPr>
        </p:nvSpPr>
        <p:spPr/>
        <p:txBody>
          <a:bodyPr/>
          <a:lstStyle/>
          <a:p>
            <a:r>
              <a:rPr lang="en-US" dirty="0"/>
              <a:t>A FAT</a:t>
            </a:r>
          </a:p>
        </p:txBody>
      </p:sp>
      <p:pic>
        <p:nvPicPr>
          <p:cNvPr id="4" name="Content Placeholder 3">
            <a:extLst>
              <a:ext uri="{FF2B5EF4-FFF2-40B4-BE49-F238E27FC236}">
                <a16:creationId xmlns:a16="http://schemas.microsoft.com/office/drawing/2014/main" id="{640342D8-28A6-4BC3-98DA-D56791B2982C}"/>
              </a:ext>
            </a:extLst>
          </p:cNvPr>
          <p:cNvPicPr>
            <a:picLocks noGrp="1" noChangeAspect="1"/>
          </p:cNvPicPr>
          <p:nvPr>
            <p:ph idx="1"/>
          </p:nvPr>
        </p:nvPicPr>
        <p:blipFill>
          <a:blip r:embed="rId2"/>
          <a:stretch>
            <a:fillRect/>
          </a:stretch>
        </p:blipFill>
        <p:spPr>
          <a:xfrm>
            <a:off x="4572000" y="685800"/>
            <a:ext cx="7467600" cy="1834896"/>
          </a:xfrm>
          <a:prstGeom prst="rect">
            <a:avLst/>
          </a:prstGeom>
        </p:spPr>
      </p:pic>
      <p:sp>
        <p:nvSpPr>
          <p:cNvPr id="5" name="Rectangle: Rounded Corners 4">
            <a:extLst>
              <a:ext uri="{FF2B5EF4-FFF2-40B4-BE49-F238E27FC236}">
                <a16:creationId xmlns:a16="http://schemas.microsoft.com/office/drawing/2014/main" id="{12E8B78B-93FB-4728-B043-57F868B8AD3C}"/>
              </a:ext>
            </a:extLst>
          </p:cNvPr>
          <p:cNvSpPr/>
          <p:nvPr/>
        </p:nvSpPr>
        <p:spPr>
          <a:xfrm>
            <a:off x="9612253" y="1085596"/>
            <a:ext cx="663694" cy="3048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8A1C1C0-4FA2-40D7-88AA-57BA255B3E0E}"/>
              </a:ext>
            </a:extLst>
          </p:cNvPr>
          <p:cNvSpPr/>
          <p:nvPr/>
        </p:nvSpPr>
        <p:spPr>
          <a:xfrm>
            <a:off x="7184906" y="1273048"/>
            <a:ext cx="1197094" cy="320548"/>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648E92-70E7-4037-8593-6A713B42B99F}"/>
              </a:ext>
            </a:extLst>
          </p:cNvPr>
          <p:cNvSpPr txBox="1"/>
          <p:nvPr/>
        </p:nvSpPr>
        <p:spPr>
          <a:xfrm>
            <a:off x="4595813" y="2967335"/>
            <a:ext cx="7443787" cy="1477328"/>
          </a:xfrm>
          <a:prstGeom prst="rect">
            <a:avLst/>
          </a:prstGeom>
          <a:noFill/>
        </p:spPr>
        <p:txBody>
          <a:bodyPr wrap="square" rtlCol="0">
            <a:spAutoFit/>
          </a:bodyPr>
          <a:lstStyle/>
          <a:p>
            <a:r>
              <a:rPr lang="en-US" dirty="0"/>
              <a:t>9E 30 = File modified date. (4/30/2004)</a:t>
            </a:r>
          </a:p>
          <a:p>
            <a:endParaRPr lang="en-US" dirty="0"/>
          </a:p>
          <a:p>
            <a:r>
              <a:rPr lang="en-US" dirty="0"/>
              <a:t>6A 91 = File modified time. (6:11:20 PM)</a:t>
            </a:r>
          </a:p>
          <a:p>
            <a:endParaRPr lang="en-US" dirty="0"/>
          </a:p>
          <a:p>
            <a:r>
              <a:rPr lang="en-US" dirty="0"/>
              <a:t>Created times are </a:t>
            </a:r>
            <a:r>
              <a:rPr lang="en-US"/>
              <a:t>the same.</a:t>
            </a:r>
            <a:endParaRPr lang="en-US" dirty="0"/>
          </a:p>
        </p:txBody>
      </p:sp>
      <p:sp>
        <p:nvSpPr>
          <p:cNvPr id="16" name="Rectangle: Rounded Corners 15">
            <a:extLst>
              <a:ext uri="{FF2B5EF4-FFF2-40B4-BE49-F238E27FC236}">
                <a16:creationId xmlns:a16="http://schemas.microsoft.com/office/drawing/2014/main" id="{FFFFDCF1-6E3D-4A69-8B7F-0E049BEEE5E1}"/>
              </a:ext>
            </a:extLst>
          </p:cNvPr>
          <p:cNvSpPr/>
          <p:nvPr/>
        </p:nvSpPr>
        <p:spPr>
          <a:xfrm>
            <a:off x="5320239" y="1288796"/>
            <a:ext cx="663694" cy="304800"/>
          </a:xfrm>
          <a:prstGeom prst="roundRect">
            <a:avLst/>
          </a:prstGeom>
          <a:noFill/>
          <a:ln w="57150">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943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689600" y="1143000"/>
            <a:ext cx="6197600" cy="5130800"/>
          </a:xfrm>
        </p:spPr>
        <p:txBody>
          <a:bodyPr>
            <a:normAutofit/>
          </a:bodyPr>
          <a:lstStyle/>
          <a:p>
            <a:r>
              <a:rPr lang="en-US" dirty="0"/>
              <a:t>The final processing options, JTAG, chip-off and micro read, are highly technical activities and represent advanced digital evidence extraction. </a:t>
            </a:r>
          </a:p>
          <a:p>
            <a:r>
              <a:rPr lang="en-US" dirty="0"/>
              <a:t>Both involve physically accessing physical components.</a:t>
            </a:r>
          </a:p>
          <a:p>
            <a:r>
              <a:rPr lang="en-US" dirty="0"/>
              <a:t>Attempts to read the stored information are done directly with the memory chip and not through the device, so the examiner needs to know proprietary details regarding communication with the chip and needs to simulate the device’s communication process. </a:t>
            </a:r>
          </a:p>
        </p:txBody>
      </p:sp>
      <p:pic>
        <p:nvPicPr>
          <p:cNvPr id="5" name="Content Placeholder 3"/>
          <p:cNvPicPr>
            <a:picLocks noGrp="1" noChangeAspect="1"/>
          </p:cNvPicPr>
          <p:nvPr>
            <p:ph idx="4294967295"/>
          </p:nvPr>
        </p:nvPicPr>
        <p:blipFill>
          <a:blip r:embed="rId2">
            <a:clrChange>
              <a:clrFrom>
                <a:srgbClr val="FFFFFF"/>
              </a:clrFrom>
              <a:clrTo>
                <a:srgbClr val="FFFFFF">
                  <a:alpha val="0"/>
                </a:srgbClr>
              </a:clrTo>
            </a:clrChange>
          </a:blip>
          <a:stretch>
            <a:fillRect/>
          </a:stretch>
        </p:blipFill>
        <p:spPr>
          <a:xfrm>
            <a:off x="203200" y="1193801"/>
            <a:ext cx="5384800" cy="3987537"/>
          </a:xfrm>
          <a:prstGeom prst="rect">
            <a:avLst/>
          </a:prstGeom>
        </p:spPr>
      </p:pic>
    </p:spTree>
    <p:extLst>
      <p:ext uri="{BB962C8B-B14F-4D97-AF65-F5344CB8AC3E}">
        <p14:creationId xmlns:p14="http://schemas.microsoft.com/office/powerpoint/2010/main" val="1138895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makes forensic recovery possible?</a:t>
            </a:r>
          </a:p>
        </p:txBody>
      </p:sp>
      <p:sp>
        <p:nvSpPr>
          <p:cNvPr id="3" name="Content Placeholder 2"/>
          <p:cNvSpPr>
            <a:spLocks noGrp="1"/>
          </p:cNvSpPr>
          <p:nvPr>
            <p:ph idx="1"/>
          </p:nvPr>
        </p:nvSpPr>
        <p:spPr/>
        <p:txBody>
          <a:bodyPr>
            <a:normAutofit/>
          </a:bodyPr>
          <a:lstStyle/>
          <a:p>
            <a:r>
              <a:rPr lang="en-US" dirty="0"/>
              <a:t>You need to understand how data in a computer system works. Computers become faster by two methods – technology advances and cutting corners. Computers are not built for security or privacy they are built to do work as fast as they possibly can. </a:t>
            </a:r>
          </a:p>
          <a:p>
            <a:r>
              <a:rPr lang="en-US" dirty="0"/>
              <a:t>That has a lot of ramifications, but primarily there is often a misconception in what “deleted” means.</a:t>
            </a:r>
          </a:p>
        </p:txBody>
      </p:sp>
    </p:spTree>
    <p:extLst>
      <p:ext uri="{BB962C8B-B14F-4D97-AF65-F5344CB8AC3E}">
        <p14:creationId xmlns:p14="http://schemas.microsoft.com/office/powerpoint/2010/main" val="28289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0506F-8C99-4480-A4D0-AB776D7C9315}"/>
              </a:ext>
            </a:extLst>
          </p:cNvPr>
          <p:cNvSpPr>
            <a:spLocks noGrp="1"/>
          </p:cNvSpPr>
          <p:nvPr>
            <p:ph type="title"/>
          </p:nvPr>
        </p:nvSpPr>
        <p:spPr/>
        <p:txBody>
          <a:bodyPr/>
          <a:lstStyle/>
          <a:p>
            <a:r>
              <a:rPr lang="en-US" dirty="0"/>
              <a:t>Lots and lots of switches.</a:t>
            </a:r>
          </a:p>
        </p:txBody>
      </p:sp>
      <p:sp>
        <p:nvSpPr>
          <p:cNvPr id="3" name="Content Placeholder 2">
            <a:extLst>
              <a:ext uri="{FF2B5EF4-FFF2-40B4-BE49-F238E27FC236}">
                <a16:creationId xmlns:a16="http://schemas.microsoft.com/office/drawing/2014/main" id="{6E4B3366-6091-48C5-9CB6-F10D38F047F3}"/>
              </a:ext>
            </a:extLst>
          </p:cNvPr>
          <p:cNvSpPr>
            <a:spLocks noGrp="1"/>
          </p:cNvSpPr>
          <p:nvPr>
            <p:ph idx="1"/>
          </p:nvPr>
        </p:nvSpPr>
        <p:spPr/>
        <p:txBody>
          <a:bodyPr/>
          <a:lstStyle/>
          <a:p>
            <a:r>
              <a:rPr lang="en-US" dirty="0"/>
              <a:t>All information is stored in binary form. Binary is 1 or 0, yes or no, on or off.</a:t>
            </a:r>
          </a:p>
          <a:p>
            <a:r>
              <a:rPr lang="en-US" dirty="0"/>
              <a:t>A single 1 or 0 is known as a </a:t>
            </a:r>
            <a:r>
              <a:rPr lang="en-US" i="1" dirty="0"/>
              <a:t>bit.</a:t>
            </a:r>
          </a:p>
          <a:p>
            <a:r>
              <a:rPr lang="en-US" dirty="0"/>
              <a:t>8 bits is a </a:t>
            </a:r>
            <a:r>
              <a:rPr lang="en-US" i="1" dirty="0"/>
              <a:t>byte.</a:t>
            </a:r>
          </a:p>
          <a:p>
            <a:r>
              <a:rPr lang="en-US" dirty="0"/>
              <a:t>1000 bytes is a </a:t>
            </a:r>
            <a:r>
              <a:rPr lang="en-US" i="1" dirty="0"/>
              <a:t>kilobyte (kb)</a:t>
            </a:r>
          </a:p>
          <a:p>
            <a:r>
              <a:rPr lang="en-US" dirty="0"/>
              <a:t>1000000 bytes is a </a:t>
            </a:r>
            <a:r>
              <a:rPr lang="en-US" i="1" dirty="0"/>
              <a:t>megabyte (mb)</a:t>
            </a:r>
          </a:p>
          <a:p>
            <a:r>
              <a:rPr lang="en-US" dirty="0"/>
              <a:t>1000000000 bytes is a </a:t>
            </a:r>
            <a:r>
              <a:rPr lang="en-US" i="1" dirty="0"/>
              <a:t>gigabyte (</a:t>
            </a:r>
            <a:r>
              <a:rPr lang="en-US" i="1" dirty="0" err="1"/>
              <a:t>gb</a:t>
            </a:r>
            <a:r>
              <a:rPr lang="en-US" i="1" dirty="0"/>
              <a:t>)</a:t>
            </a:r>
            <a:endParaRPr lang="en-US" dirty="0"/>
          </a:p>
        </p:txBody>
      </p:sp>
    </p:spTree>
    <p:extLst>
      <p:ext uri="{BB962C8B-B14F-4D97-AF65-F5344CB8AC3E}">
        <p14:creationId xmlns:p14="http://schemas.microsoft.com/office/powerpoint/2010/main" val="3740537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Shape 1"/>
          <p:cNvSpPr txBox="1"/>
          <p:nvPr/>
        </p:nvSpPr>
        <p:spPr>
          <a:xfrm>
            <a:off x="1980741" y="273354"/>
            <a:ext cx="8229627" cy="1145009"/>
          </a:xfrm>
          <a:prstGeom prst="rect">
            <a:avLst/>
          </a:prstGeom>
        </p:spPr>
        <p:txBody>
          <a:bodyPr lIns="0" tIns="0" rIns="0" bIns="0" anchor="ctr"/>
          <a:lstStyle/>
          <a:p>
            <a:pPr algn="ctr" defTabSz="457178">
              <a:defRPr/>
            </a:pPr>
            <a:endParaRPr sz="1600">
              <a:solidFill>
                <a:prstClr val="black"/>
              </a:solidFill>
              <a:latin typeface="Rockwell" panose="02060603020205020403"/>
            </a:endParaRPr>
          </a:p>
        </p:txBody>
      </p:sp>
      <p:sp>
        <p:nvSpPr>
          <p:cNvPr id="68" name="TextShape 2"/>
          <p:cNvSpPr txBox="1"/>
          <p:nvPr/>
        </p:nvSpPr>
        <p:spPr>
          <a:xfrm>
            <a:off x="1980741" y="1604843"/>
            <a:ext cx="8229627" cy="3977484"/>
          </a:xfrm>
          <a:prstGeom prst="rect">
            <a:avLst/>
          </a:prstGeom>
        </p:spPr>
        <p:txBody>
          <a:bodyPr lIns="0" tIns="0" rIns="0" bIns="0"/>
          <a:lstStyle/>
          <a:p>
            <a:pPr defTabSz="457178">
              <a:defRPr/>
            </a:pPr>
            <a:endParaRPr sz="1600">
              <a:solidFill>
                <a:prstClr val="black"/>
              </a:solidFill>
              <a:latin typeface="Rockwell" panose="02060603020205020403"/>
            </a:endParaRPr>
          </a:p>
        </p:txBody>
      </p:sp>
      <p:sp>
        <p:nvSpPr>
          <p:cNvPr id="2" name="Title 1"/>
          <p:cNvSpPr>
            <a:spLocks noGrp="1"/>
          </p:cNvSpPr>
          <p:nvPr>
            <p:ph type="title"/>
          </p:nvPr>
        </p:nvSpPr>
        <p:spPr/>
        <p:txBody>
          <a:bodyPr/>
          <a:lstStyle/>
          <a:p>
            <a:r>
              <a:rPr lang="en-US" dirty="0"/>
              <a:t>Data Organization on HDDs</a:t>
            </a:r>
          </a:p>
        </p:txBody>
      </p:sp>
      <p:pic>
        <p:nvPicPr>
          <p:cNvPr id="7" name="Content Placeholder 6"/>
          <p:cNvPicPr>
            <a:picLocks noGrp="1"/>
          </p:cNvPicPr>
          <p:nvPr>
            <p:ph idx="1"/>
          </p:nvPr>
        </p:nvPicPr>
        <p:blipFill>
          <a:blip r:embed="rId2"/>
          <a:stretch>
            <a:fillRect/>
          </a:stretch>
        </p:blipFill>
        <p:spPr>
          <a:xfrm>
            <a:off x="4673600" y="787400"/>
            <a:ext cx="7315200" cy="518160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FFDB8BB2-4E88-43E5-ABEC-719B732A1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218" y="935729"/>
            <a:ext cx="7325583" cy="4794927"/>
          </a:xfrm>
          <a:prstGeom prst="rect">
            <a:avLst/>
          </a:prstGeom>
        </p:spPr>
      </p:pic>
    </p:spTree>
    <p:extLst>
      <p:ext uri="{BB962C8B-B14F-4D97-AF65-F5344CB8AC3E}">
        <p14:creationId xmlns:p14="http://schemas.microsoft.com/office/powerpoint/2010/main" val="425384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tla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2_Atla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3.xml><?xml version="1.0" encoding="utf-8"?>
<a:theme xmlns:a="http://schemas.openxmlformats.org/drawingml/2006/main" name="1_Atla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9275</TotalTime>
  <Words>2645</Words>
  <Application>Microsoft Office PowerPoint</Application>
  <PresentationFormat>Widescreen</PresentationFormat>
  <Paragraphs>259</Paragraphs>
  <Slides>50</Slides>
  <Notes>0</Notes>
  <HiddenSlides>0</HiddenSlides>
  <MMClips>0</MMClips>
  <ScaleCrop>false</ScaleCrop>
  <HeadingPairs>
    <vt:vector size="4" baseType="variant">
      <vt:variant>
        <vt:lpstr>Theme</vt:lpstr>
      </vt:variant>
      <vt:variant>
        <vt:i4>3</vt:i4>
      </vt:variant>
      <vt:variant>
        <vt:lpstr>Slide Titles</vt:lpstr>
      </vt:variant>
      <vt:variant>
        <vt:i4>50</vt:i4>
      </vt:variant>
    </vt:vector>
  </HeadingPairs>
  <TitlesOfParts>
    <vt:vector size="53" baseType="lpstr">
      <vt:lpstr>Atlas</vt:lpstr>
      <vt:lpstr>2_Atlas</vt:lpstr>
      <vt:lpstr>1_Atlas</vt:lpstr>
      <vt:lpstr>Week 4 Lab</vt:lpstr>
      <vt:lpstr>Extraction Techniques</vt:lpstr>
      <vt:lpstr>PowerPoint Presentation</vt:lpstr>
      <vt:lpstr>PowerPoint Presentation</vt:lpstr>
      <vt:lpstr>PowerPoint Presentation</vt:lpstr>
      <vt:lpstr>PowerPoint Presentation</vt:lpstr>
      <vt:lpstr>What makes forensic recovery possible?</vt:lpstr>
      <vt:lpstr>Lots and lots of switches.</vt:lpstr>
      <vt:lpstr>Data Organization on HDDs</vt:lpstr>
      <vt:lpstr>Data Organization on HDDs</vt:lpstr>
      <vt:lpstr>How SSDs work</vt:lpstr>
      <vt:lpstr>How SSDs work</vt:lpstr>
      <vt:lpstr>Drive Geometry</vt:lpstr>
      <vt:lpstr>100110111010110110110110110110001010110111</vt:lpstr>
      <vt:lpstr>A sector.</vt:lpstr>
      <vt:lpstr>Offsets.</vt:lpstr>
      <vt:lpstr>Raw data.  Byte pairs.</vt:lpstr>
      <vt:lpstr>WTF is Hex</vt:lpstr>
      <vt:lpstr>WTF is Hex</vt:lpstr>
      <vt:lpstr>WTF is Hex</vt:lpstr>
      <vt:lpstr>ASCII translation of byte pairs.</vt:lpstr>
      <vt:lpstr>So WTF is ASCII now?</vt:lpstr>
      <vt:lpstr>PowerPoint Presentation</vt:lpstr>
      <vt:lpstr>It gets worse</vt:lpstr>
      <vt:lpstr>PowerPoint Presentation</vt:lpstr>
      <vt:lpstr>File signature aka File Header. 89 50 4E = PNG FF D8 FF = JPG Start of a file.</vt:lpstr>
      <vt:lpstr>Navigating offsets</vt:lpstr>
      <vt:lpstr>EOF aka End marker 49 45 4E = PNG FF D9 = JPG End of a file.</vt:lpstr>
      <vt:lpstr>Areas of the Disk to know</vt:lpstr>
      <vt:lpstr>The disk might also contain a listing of all files in the MFT or FAT</vt:lpstr>
      <vt:lpstr>Disk and Data Recovery</vt:lpstr>
      <vt:lpstr>FAT vs NTFS</vt:lpstr>
      <vt:lpstr>FAT vs NTFS</vt:lpstr>
      <vt:lpstr>FAT</vt:lpstr>
      <vt:lpstr>FAT</vt:lpstr>
      <vt:lpstr>Data on Disk</vt:lpstr>
      <vt:lpstr>FAT</vt:lpstr>
      <vt:lpstr>What is “deleted”?</vt:lpstr>
      <vt:lpstr>When data is deleted…</vt:lpstr>
      <vt:lpstr>FAT</vt:lpstr>
      <vt:lpstr>Data on Disk</vt:lpstr>
      <vt:lpstr>Slackers</vt:lpstr>
      <vt:lpstr>FAT</vt:lpstr>
      <vt:lpstr>NTFS</vt:lpstr>
      <vt:lpstr>NTFS</vt:lpstr>
      <vt:lpstr>NTFS</vt:lpstr>
      <vt:lpstr>FAT – Finding the root</vt:lpstr>
      <vt:lpstr>PowerPoint Presentation</vt:lpstr>
      <vt:lpstr>A FAT</vt:lpstr>
      <vt:lpstr>A FAT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Authentication</dc:title>
  <dc:creator>adm</dc:creator>
  <cp:lastModifiedBy>Johnson, Chad</cp:lastModifiedBy>
  <cp:revision>17</cp:revision>
  <dcterms:created xsi:type="dcterms:W3CDTF">2006-08-16T00:00:00Z</dcterms:created>
  <dcterms:modified xsi:type="dcterms:W3CDTF">2021-10-25T20:54:57Z</dcterms:modified>
</cp:coreProperties>
</file>